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6" r:id="rId3"/>
    <p:sldId id="260" r:id="rId4"/>
    <p:sldId id="264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90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065B4-13D5-4675-B023-00FACD44ABA1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rm.kirov.ru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mathkang.ru/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russian-kenguru.ru/konkursy/kit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14990" y="282472"/>
            <a:ext cx="73213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Олимпиады для учащихся начальной школы</a:t>
            </a:r>
            <a:endParaRPr lang="ru-RU" sz="4800" dirty="0">
              <a:latin typeface="Comic Sans MS" pitchFamily="66" charset="0"/>
            </a:endParaRPr>
          </a:p>
        </p:txBody>
      </p:sp>
      <p:pic>
        <p:nvPicPr>
          <p:cNvPr id="18434" name="Picture 2" descr="http://ds16.ucoz.com/images/sova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0923" y="2716695"/>
            <a:ext cx="5237916" cy="35513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3776389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8313" y="0"/>
            <a:ext cx="8726556" cy="65556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        Олимпиады занимают важное место в развитии детей. Именно на первой ступени обучения происходят первые открытия ребёнка.</a:t>
            </a:r>
          </a:p>
          <a:p>
            <a:r>
              <a:rPr lang="ru-RU" sz="2800" dirty="0" smtClean="0">
                <a:latin typeface="Comic Sans MS" pitchFamily="66" charset="0"/>
              </a:rPr>
              <a:t>	Проведение предметных олимпиад среди младших школьников имеет большое воспитательное и обучающее значение. </a:t>
            </a:r>
          </a:p>
          <a:p>
            <a:r>
              <a:rPr lang="ru-RU" sz="2800" dirty="0">
                <a:latin typeface="Comic Sans MS" pitchFamily="66" charset="0"/>
              </a:rPr>
              <a:t> </a:t>
            </a:r>
            <a:r>
              <a:rPr lang="ru-RU" sz="2800" dirty="0" smtClean="0">
                <a:latin typeface="Comic Sans MS" pitchFamily="66" charset="0"/>
              </a:rPr>
              <a:t>        Участие в олимпиадах даёт ребёнку: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itchFamily="66" charset="0"/>
              </a:rPr>
              <a:t>получение жизненного опыта;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itchFamily="66" charset="0"/>
              </a:rPr>
              <a:t>расширение кругозора, интеллектуальный рост;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itchFamily="66" charset="0"/>
              </a:rPr>
              <a:t>более успешное обучение школьным предметам;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itchFamily="66" charset="0"/>
              </a:rPr>
              <a:t>творческий рост, развитие личностных компетенций;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itchFamily="66" charset="0"/>
              </a:rPr>
              <a:t>умение оценивать себя и радоваться успеху.</a:t>
            </a:r>
            <a:endParaRPr lang="ru-RU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7615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178" y="1891409"/>
            <a:ext cx="3319670" cy="219675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Всероссийский конкурс по русскому языку «Русский медвежонок»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47935" y="5601209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  <a:hlinkClick r:id="rId2"/>
              </a:rPr>
              <a:t>http://www.rm.kirov.ru</a:t>
            </a:r>
            <a:r>
              <a:rPr lang="ru-RU" sz="3200" b="1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1026" name="Picture 2" descr="C:\Users\Omega Electronics\Desktop\сайт\русский медвежоно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1211" y="314400"/>
            <a:ext cx="3319638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804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967" y="1754051"/>
            <a:ext cx="4114800" cy="193667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Всероссийский конкурс по английскому языку «</a:t>
            </a:r>
            <a:r>
              <a:rPr lang="ru-RU" sz="2800" b="1" dirty="0" err="1">
                <a:solidFill>
                  <a:schemeClr val="tx1"/>
                </a:solidFill>
                <a:latin typeface="Comic Sans MS" pitchFamily="66" charset="0"/>
              </a:rPr>
              <a:t>British</a:t>
            </a: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Comic Sans MS" pitchFamily="66" charset="0"/>
              </a:rPr>
              <a:t>Bulldog</a:t>
            </a: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25214" y="6023761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u="sng" dirty="0">
                <a:latin typeface="Georgia" panose="02040502050405020303" pitchFamily="18" charset="0"/>
                <a:hlinkClick r:id="rId2"/>
              </a:rPr>
              <a:t>http://runodog.ru</a:t>
            </a:r>
            <a:r>
              <a:rPr lang="ru-RU" sz="3200" b="1" u="sng" dirty="0">
                <a:latin typeface="Georgia" panose="02040502050405020303" pitchFamily="18" charset="0"/>
              </a:rPr>
              <a:t> </a:t>
            </a:r>
            <a:endParaRPr lang="ru-RU" sz="3200" b="1" dirty="0">
              <a:latin typeface="Georgia" panose="02040502050405020303" pitchFamily="18" charset="0"/>
            </a:endParaRPr>
          </a:p>
        </p:txBody>
      </p:sp>
      <p:pic>
        <p:nvPicPr>
          <p:cNvPr id="3074" name="Picture 2" descr="http://sehriyo.uz/wp-content/uploads/2016/12/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5903" y="753415"/>
            <a:ext cx="5909743" cy="4432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951984" y="306896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6200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649" y="1737223"/>
            <a:ext cx="3872542" cy="2017847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Международный конкурс по математике «Кенгуру»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8240" y="5854544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  <a:hlinkClick r:id="rId2"/>
              </a:rPr>
              <a:t>http://mathkang.ru/</a:t>
            </a:r>
            <a:r>
              <a:rPr lang="ru-RU" sz="3200" b="1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2050" name="Picture 2" descr="C:\Users\Omega Electronics\Desktop\кенгуру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26568" y="1812168"/>
            <a:ext cx="6938422" cy="2242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9656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435" y="2249354"/>
            <a:ext cx="3538330" cy="174805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Международный конкурс по информатике «Кит»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7366" y="5468253"/>
            <a:ext cx="9596603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tx1"/>
                </a:solidFill>
                <a:latin typeface="Georgia" panose="02040502050405020303" pitchFamily="18" charset="0"/>
                <a:hlinkClick r:id="rId2"/>
              </a:rPr>
              <a:t>http://russian-kenguru.ru/konkursy/kit</a:t>
            </a:r>
            <a:r>
              <a:rPr lang="ru-RU" sz="3200" b="1" dirty="0">
                <a:solidFill>
                  <a:schemeClr val="tx1"/>
                </a:solidFill>
                <a:latin typeface="Georgia" panose="02040502050405020303" pitchFamily="18" charset="0"/>
              </a:rPr>
              <a:t>  </a:t>
            </a:r>
          </a:p>
        </p:txBody>
      </p:sp>
      <p:pic>
        <p:nvPicPr>
          <p:cNvPr id="1026" name="Picture 2" descr="http://nachalka.gimn6tih1.edusite.ru/images/ki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9257" y="1227702"/>
            <a:ext cx="6071964" cy="3724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54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69</Words>
  <Application>Microsoft Office PowerPoint</Application>
  <PresentationFormat>Произвольный</PresentationFormat>
  <Paragraphs>17</Paragraphs>
  <Slides>6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Всероссийский конкурс по русскому языку «Русский медвежонок»</vt:lpstr>
      <vt:lpstr>Всероссийский конкурс по английскому языку «British Bulldog»</vt:lpstr>
      <vt:lpstr>Международный конкурс по математике «Кенгуру»</vt:lpstr>
      <vt:lpstr>Международный конкурс по информатике «Кит»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ЦАРЬ</cp:lastModifiedBy>
  <cp:revision>19</cp:revision>
  <dcterms:created xsi:type="dcterms:W3CDTF">2017-05-03T09:28:35Z</dcterms:created>
  <dcterms:modified xsi:type="dcterms:W3CDTF">2017-05-26T10:01:17Z</dcterms:modified>
</cp:coreProperties>
</file>