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61" r:id="rId2"/>
    <p:sldId id="260" r:id="rId3"/>
    <p:sldId id="281" r:id="rId4"/>
    <p:sldId id="282" r:id="rId5"/>
    <p:sldId id="283" r:id="rId6"/>
    <p:sldId id="264" r:id="rId7"/>
    <p:sldId id="270" r:id="rId8"/>
    <p:sldId id="266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734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A1AB3E-D19B-490C-A076-41BCFF9CF0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DCF44-1957-4DBB-89E1-EA5A811912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3F6F8-4198-492F-B108-AF4CF1BD96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BBA878-8DB6-48D4-B491-79CF92A079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F84419-2954-487F-93F4-4EED37B11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53D3B7-5D3F-4146-B755-EEDE64FE96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541B0-454A-44C7-A576-FEFEAE7FBB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058E7-4EC2-4B04-9BAD-205D967C8D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81959-9717-4BF3-8B64-C2BE02304B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8565B-9F25-4B3D-9E5B-CB7291DA9E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34961-8CA0-4D77-A8A8-2FD3E851DB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9DAA0-5E18-43C3-9E62-9BC988F40D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76788-9346-46B8-B44B-E7C6DCD437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F8AC-8B9A-4646-92E0-15907611BE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5863CCE-C7F3-4C5E-9EA5-EB21FB04B3A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Lubov\Desktop\&#1086;&#1089;&#1100;&#1084;&#1080;&#1085;\&#1075;&#1091;&#1097;&#1080;&#1085;&#1072;%20&#1087;&#1088;&#1077;&#1079;&#1077;&#1085;&#1090;%20&#1084;&#1086;&#1083;&#1083;\Andrej_Petrov-Podvodnyj_Mir_dlya_k.f._quot_CHelovek_amfibiya_quot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brixbrum.ru/terem/ris_terem/416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Человек-амфибия (1961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8964613" cy="6723063"/>
          </a:xfrm>
          <a:noFill/>
          <a:ln/>
        </p:spPr>
      </p:pic>
      <p:pic>
        <p:nvPicPr>
          <p:cNvPr id="8196" name="Andrej_Petrov-Podvodnyj_Mir_dlya_k.f._quot_CHelovek_amfibiya_quo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27647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761" fill="hold"/>
                                        <p:tgtEl>
                                          <p:spTgt spid="8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latin typeface="Times New Roman" pitchFamily="18" charset="0"/>
              </a:rPr>
              <a:t>КЛАССИФИКАЦИЯ МОЛЛЮСКОВ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00338" y="1196975"/>
            <a:ext cx="3379787" cy="820738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ru-RU" sz="2400"/>
              <a:t>Количество видов более 130 тысяч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797425"/>
            <a:ext cx="2447925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перловица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4797425"/>
            <a:ext cx="223202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4797425"/>
            <a:ext cx="20161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5" name="Organization Chart 7"/>
          <p:cNvGraphicFramePr>
            <a:graphicFrameLocks/>
          </p:cNvGraphicFramePr>
          <p:nvPr>
            <p:ph sz="half" idx="2"/>
          </p:nvPr>
        </p:nvGraphicFramePr>
        <p:xfrm>
          <a:off x="611188" y="2324100"/>
          <a:ext cx="7921625" cy="2201863"/>
        </p:xfrm>
        <a:graphic>
          <a:graphicData uri="http://schemas.openxmlformats.org/drawingml/2006/compatibility">
            <com:legacyDrawing xmlns:com="http://schemas.openxmlformats.org/drawingml/2006/compatibility" spid="_x0000_s717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igslide.ru/images/38/37832/96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bigslide.ru/images/16/15439/96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900igr.net/datas/biologija/Vidy-molljuskov/0032-032-Klass-golovonog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771775" y="0"/>
            <a:ext cx="5853113" cy="1139825"/>
          </a:xfrm>
        </p:spPr>
        <p:txBody>
          <a:bodyPr/>
          <a:lstStyle/>
          <a:p>
            <a:r>
              <a:rPr lang="ru-RU" sz="3200" b="1" i="1" u="sng">
                <a:latin typeface="Times New Roman" pitchFamily="18" charset="0"/>
              </a:rPr>
              <a:t>Класс Головоногие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1052513"/>
            <a:ext cx="1638300" cy="1714500"/>
          </a:xfrm>
          <a:noFill/>
          <a:ln/>
        </p:spPr>
      </p:pic>
      <p:pic>
        <p:nvPicPr>
          <p:cNvPr id="1229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950" y="260350"/>
            <a:ext cx="1800225" cy="1171575"/>
          </a:xfrm>
          <a:noFill/>
          <a:ln/>
        </p:spPr>
      </p:pic>
      <p:pic>
        <p:nvPicPr>
          <p:cNvPr id="12293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92950" y="1484313"/>
            <a:ext cx="1835150" cy="1376362"/>
          </a:xfrm>
          <a:noFill/>
          <a:ln/>
        </p:spPr>
      </p:pic>
      <p:pic>
        <p:nvPicPr>
          <p:cNvPr id="12294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268538" y="1412875"/>
            <a:ext cx="2270125" cy="1525588"/>
          </a:xfrm>
          <a:noFill/>
          <a:ln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60350"/>
            <a:ext cx="19589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005263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8538" y="3213100"/>
            <a:ext cx="2233612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5600" y="2997200"/>
            <a:ext cx="19145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488" y="5157788"/>
            <a:ext cx="18161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950" y="3860800"/>
            <a:ext cx="18335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0" y="3500438"/>
            <a:ext cx="2951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Каракатицы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011863" y="2420938"/>
            <a:ext cx="2520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Осьминоги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227763" y="6165850"/>
            <a:ext cx="30972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Кальмары</a:t>
            </a:r>
          </a:p>
        </p:txBody>
      </p:sp>
      <p:pic>
        <p:nvPicPr>
          <p:cNvPr id="12304" name="Picture 16" descr="наутилус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275" y="4941888"/>
            <a:ext cx="2290763" cy="1638300"/>
          </a:xfrm>
          <a:prstGeom prst="rect">
            <a:avLst/>
          </a:prstGeom>
          <a:noFill/>
        </p:spPr>
      </p:pic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700338" y="6092825"/>
            <a:ext cx="3167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Наутилус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осьминог на уж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4813"/>
            <a:ext cx="4535487" cy="2381250"/>
          </a:xfrm>
          <a:prstGeom prst="rect">
            <a:avLst/>
          </a:prstGeom>
          <a:noFill/>
        </p:spPr>
      </p:pic>
      <p:pic>
        <p:nvPicPr>
          <p:cNvPr id="18437" name="Picture 5" descr="осьминог суше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076700"/>
            <a:ext cx="3136900" cy="2352675"/>
          </a:xfrm>
          <a:prstGeom prst="rect">
            <a:avLst/>
          </a:prstGeom>
          <a:noFill/>
        </p:spPr>
      </p:pic>
      <p:pic>
        <p:nvPicPr>
          <p:cNvPr id="18438" name="Picture 6" descr="кальмар морож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557338"/>
            <a:ext cx="3684588" cy="4846637"/>
          </a:xfrm>
          <a:prstGeom prst="rect">
            <a:avLst/>
          </a:prstGeom>
          <a:noFill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68313" y="3141663"/>
            <a:ext cx="568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latin typeface="Times New Roman" pitchFamily="18" charset="0"/>
              </a:rPr>
              <a:t>Осьминог и кальмар на ужин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Что происходитЧто происходит Южный Федеральный - газета Северного Кавка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3933825"/>
            <a:ext cx="30257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 descr="%D0%BE%D1%81%D1%8C%D0%BC%D0%B8%D0%BD%D0%BE%D0%B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412875"/>
            <a:ext cx="34956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7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Факиры морского дна</a:t>
            </a:r>
          </a:p>
        </p:txBody>
      </p:sp>
      <p:sp>
        <p:nvSpPr>
          <p:cNvPr id="14358" name="Rectangle 2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59" name="Rectangle 2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    </a:t>
            </a:r>
            <a:r>
              <a:rPr lang="ru-RU"/>
              <a:t>В Германии открыли памятник знаменитому осьминогу Паулю, который предсказывал исходы матчей на последнем чемпионате мира по футболу.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549275"/>
            <a:ext cx="5508625" cy="1139825"/>
          </a:xfrm>
        </p:spPr>
        <p:txBody>
          <a:bodyPr/>
          <a:lstStyle/>
          <a:p>
            <a:pPr algn="ctr"/>
            <a:r>
              <a:rPr lang="ru-RU" sz="4000" b="1" i="1" u="sng">
                <a:latin typeface="Times New Roman" pitchFamily="18" charset="0"/>
              </a:rPr>
              <a:t>БЛАГОДАРЮ </a:t>
            </a:r>
            <a:br>
              <a:rPr lang="ru-RU" sz="4000" b="1" i="1" u="sng">
                <a:latin typeface="Times New Roman" pitchFamily="18" charset="0"/>
              </a:rPr>
            </a:br>
            <a:r>
              <a:rPr lang="ru-RU" sz="4000" b="1" i="1" u="sng">
                <a:latin typeface="Times New Roman" pitchFamily="18" charset="0"/>
              </a:rPr>
              <a:t>ЗА </a:t>
            </a:r>
            <a:br>
              <a:rPr lang="ru-RU" sz="4000" b="1" i="1" u="sng">
                <a:latin typeface="Times New Roman" pitchFamily="18" charset="0"/>
              </a:rPr>
            </a:br>
            <a:r>
              <a:rPr lang="ru-RU" sz="4000" b="1" i="1" u="sng">
                <a:latin typeface="Times New Roman" pitchFamily="18" charset="0"/>
              </a:rPr>
              <a:t>ВНИМАНИЕ</a:t>
            </a:r>
          </a:p>
        </p:txBody>
      </p:sp>
      <p:pic>
        <p:nvPicPr>
          <p:cNvPr id="22532" name="Picture 4" descr="Картинка 20 из 50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04813"/>
            <a:ext cx="2543175" cy="3048000"/>
          </a:xfrm>
          <a:prstGeom prst="rect">
            <a:avLst/>
          </a:prstGeom>
          <a:noFill/>
        </p:spPr>
      </p:pic>
      <p:pic>
        <p:nvPicPr>
          <p:cNvPr id="22533" name="Picture 5" descr="Картинка 20 из 50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476250"/>
            <a:ext cx="2543175" cy="3048000"/>
          </a:xfrm>
          <a:prstGeom prst="rect">
            <a:avLst/>
          </a:prstGeom>
          <a:noFill/>
        </p:spPr>
      </p:pic>
      <p:pic>
        <p:nvPicPr>
          <p:cNvPr id="22534" name="Picture 6" descr="Картинка 20 из 50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3284538"/>
            <a:ext cx="2543175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603</TotalTime>
  <Words>50</Words>
  <Application>Microsoft Office PowerPoint</Application>
  <PresentationFormat>Экран (4:3)</PresentationFormat>
  <Paragraphs>22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Tahoma</vt:lpstr>
      <vt:lpstr>Wingdings</vt:lpstr>
      <vt:lpstr>Times New Roman</vt:lpstr>
      <vt:lpstr>Океан</vt:lpstr>
      <vt:lpstr>Слайд 1</vt:lpstr>
      <vt:lpstr>КЛАССИФИКАЦИЯ МОЛЛЮСКОВ</vt:lpstr>
      <vt:lpstr>Слайд 3</vt:lpstr>
      <vt:lpstr>Слайд 4</vt:lpstr>
      <vt:lpstr>Слайд 5</vt:lpstr>
      <vt:lpstr>Класс Головоногие</vt:lpstr>
      <vt:lpstr>Слайд 7</vt:lpstr>
      <vt:lpstr>Факиры морского дна</vt:lpstr>
      <vt:lpstr>БЛАГОДАРЮ  ЗА  ВНИМАНИЕ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LDG</dc:creator>
  <cp:lastModifiedBy>Lubov</cp:lastModifiedBy>
  <cp:revision>26</cp:revision>
  <dcterms:created xsi:type="dcterms:W3CDTF">2014-10-01T16:50:05Z</dcterms:created>
  <dcterms:modified xsi:type="dcterms:W3CDTF">2017-04-20T19:34:52Z</dcterms:modified>
</cp:coreProperties>
</file>