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04" r:id="rId2"/>
    <p:sldId id="290" r:id="rId3"/>
    <p:sldId id="291" r:id="rId4"/>
    <p:sldId id="292" r:id="rId5"/>
    <p:sldId id="293" r:id="rId6"/>
    <p:sldId id="303" r:id="rId7"/>
    <p:sldId id="294" r:id="rId8"/>
    <p:sldId id="296" r:id="rId9"/>
    <p:sldId id="298" r:id="rId10"/>
    <p:sldId id="302" r:id="rId11"/>
    <p:sldId id="305" r:id="rId12"/>
  </p:sldIdLst>
  <p:sldSz cx="6858000" cy="9144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80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1956" y="-96"/>
      </p:cViewPr>
      <p:guideLst>
        <p:guide orient="horz" pos="2160"/>
        <p:guide pos="288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4539E6-A2A4-4A96-8D9E-8F596864EA90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EFA36C-206F-4E6A-B1BA-5A1476AC3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029A19-1463-490C-80C8-B2831C8A2718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259013" y="214313"/>
            <a:ext cx="4768850" cy="6357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9C3338-A816-4EE9-AEAB-D8EC2E5324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08794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3F26-D335-49C8-B806-EE20BBE494C4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28C40-29A9-4CBD-99C3-2B7875E064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51413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3F26-D335-49C8-B806-EE20BBE494C4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28C40-29A9-4CBD-99C3-2B7875E064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9770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3F26-D335-49C8-B806-EE20BBE494C4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28C40-29A9-4CBD-99C3-2B7875E064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7564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3F26-D335-49C8-B806-EE20BBE494C4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28C40-29A9-4CBD-99C3-2B7875E064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07152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3F26-D335-49C8-B806-EE20BBE494C4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28C40-29A9-4CBD-99C3-2B7875E064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75990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3F26-D335-49C8-B806-EE20BBE494C4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28C40-29A9-4CBD-99C3-2B7875E064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30750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3F26-D335-49C8-B806-EE20BBE494C4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28C40-29A9-4CBD-99C3-2B7875E064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68188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3F26-D335-49C8-B806-EE20BBE494C4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28C40-29A9-4CBD-99C3-2B7875E064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38413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3F26-D335-49C8-B806-EE20BBE494C4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28C40-29A9-4CBD-99C3-2B7875E064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39163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3F26-D335-49C8-B806-EE20BBE494C4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28C40-29A9-4CBD-99C3-2B7875E064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1369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3F26-D335-49C8-B806-EE20BBE494C4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28C40-29A9-4CBD-99C3-2B7875E064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42636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43F26-D335-49C8-B806-EE20BBE494C4}" type="datetimeFigureOut">
              <a:rPr lang="ru-RU" smtClean="0"/>
              <a:pPr/>
              <a:t>09.05.2017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28C40-29A9-4CBD-99C3-2B7875E064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1316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omandirovka.ru/sights/urga/yurginskiy-gorodskoy-kraevedcheskiy-muzey/" TargetMode="Externa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komandirovka.ru/sights/urga/muzey-detskogo-izobrazitelnogo-iskusstva-narodov-sibiri-i-dalnego-vostoka/" TargetMode="Externa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8" y="2786050"/>
            <a:ext cx="6286544" cy="1960033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0000FF"/>
                </a:solidFill>
                <a:latin typeface="Comic Sans MS" pitchFamily="66" charset="0"/>
              </a:rPr>
              <a:t>По улочкам родного города</a:t>
            </a:r>
            <a:endParaRPr lang="ru-RU" sz="5400" b="1" i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04" y="6786578"/>
            <a:ext cx="6000792" cy="1571636"/>
          </a:xfrm>
        </p:spPr>
        <p:txBody>
          <a:bodyPr>
            <a:normAutofit fontScale="92500" lnSpcReduction="20000"/>
          </a:bodyPr>
          <a:lstStyle/>
          <a:p>
            <a:pPr algn="r">
              <a:lnSpc>
                <a:spcPct val="150000"/>
              </a:lnSpc>
            </a:pPr>
            <a:r>
              <a:rPr lang="ru-RU" sz="1400" b="1" dirty="0" smtClean="0">
                <a:solidFill>
                  <a:srgbClr val="0000FF"/>
                </a:solidFill>
                <a:latin typeface="Comic Sans MS" pitchFamily="66" charset="0"/>
              </a:rPr>
              <a:t>Подготовили:</a:t>
            </a:r>
          </a:p>
          <a:p>
            <a:pPr algn="r">
              <a:lnSpc>
                <a:spcPct val="150000"/>
              </a:lnSpc>
            </a:pPr>
            <a:r>
              <a:rPr lang="ru-RU" sz="1400" b="1" dirty="0" smtClean="0">
                <a:solidFill>
                  <a:srgbClr val="0000FF"/>
                </a:solidFill>
                <a:latin typeface="Comic Sans MS" pitchFamily="66" charset="0"/>
              </a:rPr>
              <a:t> воспитатели высшей квалификационной категории </a:t>
            </a:r>
          </a:p>
          <a:p>
            <a:pPr algn="r">
              <a:lnSpc>
                <a:spcPct val="150000"/>
              </a:lnSpc>
            </a:pPr>
            <a:r>
              <a:rPr lang="ru-RU" sz="1400" b="1" dirty="0" smtClean="0">
                <a:solidFill>
                  <a:srgbClr val="0000FF"/>
                </a:solidFill>
                <a:latin typeface="Comic Sans MS" pitchFamily="66" charset="0"/>
              </a:rPr>
              <a:t>МБДОУ ДС КВ № 31 « Берёзка» </a:t>
            </a:r>
          </a:p>
          <a:p>
            <a:pPr algn="r">
              <a:lnSpc>
                <a:spcPct val="150000"/>
              </a:lnSpc>
            </a:pPr>
            <a:r>
              <a:rPr lang="ru-RU" sz="1400" b="1" dirty="0" smtClean="0">
                <a:solidFill>
                  <a:srgbClr val="0000FF"/>
                </a:solidFill>
                <a:latin typeface="Comic Sans MS" pitchFamily="66" charset="0"/>
              </a:rPr>
              <a:t>Н.В. Сидоренко </a:t>
            </a:r>
          </a:p>
          <a:p>
            <a:pPr algn="r">
              <a:lnSpc>
                <a:spcPct val="150000"/>
              </a:lnSpc>
            </a:pPr>
            <a:r>
              <a:rPr lang="ru-RU" sz="1400" b="1" dirty="0" smtClean="0">
                <a:solidFill>
                  <a:srgbClr val="0000FF"/>
                </a:solidFill>
                <a:latin typeface="Comic Sans MS" pitchFamily="66" charset="0"/>
              </a:rPr>
              <a:t>О.В. </a:t>
            </a:r>
            <a:r>
              <a:rPr lang="ru-RU" sz="1400" b="1" dirty="0" err="1" smtClean="0">
                <a:solidFill>
                  <a:srgbClr val="0000FF"/>
                </a:solidFill>
                <a:latin typeface="Comic Sans MS" pitchFamily="66" charset="0"/>
              </a:rPr>
              <a:t>Леднева</a:t>
            </a:r>
            <a:endParaRPr lang="ru-RU" sz="14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endParaRPr lang="ru-RU" sz="1400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30724" name="Picture 4" descr="http://s3.fotokto.ru/photo/full/144/14467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040" y="4786314"/>
            <a:ext cx="3807298" cy="2214578"/>
          </a:xfrm>
          <a:prstGeom prst="rect">
            <a:avLst/>
          </a:prstGeom>
          <a:noFill/>
        </p:spPr>
      </p:pic>
      <p:pic>
        <p:nvPicPr>
          <p:cNvPr id="30726" name="Picture 6" descr="http://42.img.avito.st/640x480/27674594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86" y="357158"/>
            <a:ext cx="3401190" cy="2571768"/>
          </a:xfrm>
          <a:prstGeom prst="rect">
            <a:avLst/>
          </a:prstGeom>
          <a:noFill/>
        </p:spPr>
      </p:pic>
      <p:pic>
        <p:nvPicPr>
          <p:cNvPr id="30728" name="Picture 8" descr="http://gazetazvezda45.ru/img/novosti-tv-g-yurga-kemerovskaya-oblas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738013">
            <a:off x="243851" y="578866"/>
            <a:ext cx="2946912" cy="1972467"/>
          </a:xfrm>
          <a:prstGeom prst="rect">
            <a:avLst/>
          </a:prstGeom>
          <a:noFill/>
        </p:spPr>
      </p:pic>
      <p:pic>
        <p:nvPicPr>
          <p:cNvPr id="7" name="Рисунок 6" descr="Герб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71744" y="2000232"/>
            <a:ext cx="857250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lib42.ru/storage/images/cultural/173/view/1419573775932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30" y="285720"/>
            <a:ext cx="288290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85728" y="2500298"/>
            <a:ext cx="60722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latin typeface="Comic Sans MS" pitchFamily="66" charset="0"/>
                <a:ea typeface="Times New Roman" pitchFamily="18" charset="0"/>
                <a:cs typeface="Arial" pitchFamily="34" charset="0"/>
                <a:hlinkClick r:id="rId3"/>
              </a:rPr>
              <a:t>Краеведческий музей Юрги</a:t>
            </a:r>
            <a:r>
              <a:rPr lang="ru-RU" sz="1200" b="1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1200" b="1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</a:br>
            <a:r>
              <a:rPr lang="ru-RU" sz="1200" dirty="0" err="1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Юргинский</a:t>
            </a:r>
            <a:r>
              <a:rPr lang="ru-RU" sz="1200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 краеведческий музей открыт 22 ноября 1964 году. Экспозиции музея рассказывают о истории города и жителей. В год проводится более 30 выставок, более 300 экскурсий. Музей посещают более 30 000 человек.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http://www.yugs.ru/images/cms/data/novosti/2012/yurga_i_yurginskij_rajon/04/img_3977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90" y="3643306"/>
            <a:ext cx="282892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xn----7sbbdaihmzbqhk8aajxu2a6w.xn--p1ai/autothumbs.php?img=/images/gorodskaya-biblioteka-yurga_500_352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8" y="6500826"/>
            <a:ext cx="257176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285728" y="3571868"/>
            <a:ext cx="350046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  <a:hlinkClick r:id="rId6"/>
              </a:rPr>
              <a:t>Музей детского изобразительного искусства народов Сибири и Дальнего Востока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Музей детского изобразительного искусства народов Сибири и Дальнего Востока - первый в Российской Федерации детский художественный музей - открыт в 1981 году. Музей представляет собой хранилище творческих произведений детей и профессиональных художников, учреждение просветительское и исследовательское, в деятельности которого тесно переплетаются методы искусства, педагогики и культуры.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0800000" flipV="1">
            <a:off x="3071810" y="6170602"/>
            <a:ext cx="3357586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u="sng" dirty="0" smtClean="0">
                <a:solidFill>
                  <a:srgbClr val="0000FF"/>
                </a:solidFill>
                <a:latin typeface="Comic Sans MS" pitchFamily="66" charset="0"/>
              </a:rPr>
              <a:t>Центральная городская библиотека       </a:t>
            </a:r>
            <a:r>
              <a:rPr lang="ru-RU" sz="1200" dirty="0" smtClean="0">
                <a:latin typeface="Comic Sans MS" pitchFamily="66" charset="0"/>
              </a:rPr>
              <a:t>В 1979 году вышел приказ Министерства культуры РСФСР «О централизации Государственных массовых библиотек». Библиотеки нашего города были объединены в одну централизованную  библиотечную систему с централизованным комплектованием и обработкой литературы, методико-библиографическим отделом, отделом обслуживания читателей в центральной библиотеке.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rutraveller.ru/icache/u_l/o/lordaeron1/al240038/242391_194x19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42" y="714348"/>
            <a:ext cx="207170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714620" y="2000232"/>
            <a:ext cx="37147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rgbClr val="0000FF"/>
                </a:solidFill>
                <a:latin typeface="Comic Sans MS" pitchFamily="66" charset="0"/>
              </a:rPr>
              <a:t>Церковь Рождества Иоанна Предтечи </a:t>
            </a:r>
            <a:r>
              <a:rPr lang="ru-RU" sz="1200" dirty="0" smtClean="0">
                <a:latin typeface="Comic Sans MS" pitchFamily="66" charset="0"/>
              </a:rPr>
              <a:t>– это прекрасное крестово-купольное сооружение, расположенное в городе Юрга. Оно была возведено в 1993 году </a:t>
            </a:r>
            <a:endParaRPr lang="ru-RU" sz="1200" dirty="0">
              <a:latin typeface="Comic Sans MS" pitchFamily="66" charset="0"/>
            </a:endParaRPr>
          </a:p>
        </p:txBody>
      </p:sp>
      <p:pic>
        <p:nvPicPr>
          <p:cNvPr id="4" name="Рисунок 3" descr="https://rutraveller.ru/icache/u_l/o/lordaeron1/al240038/534993_194x194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504" y="3357554"/>
            <a:ext cx="234791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5728" y="3857620"/>
            <a:ext cx="35719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rgbClr val="0000FF"/>
                </a:solidFill>
                <a:latin typeface="Comic Sans MS" pitchFamily="66" charset="0"/>
              </a:rPr>
              <a:t>Церковь Мучеников младенцев Вифлеемских </a:t>
            </a:r>
            <a:r>
              <a:rPr lang="ru-RU" sz="1200" dirty="0" smtClean="0">
                <a:latin typeface="Comic Sans MS" pitchFamily="66" charset="0"/>
              </a:rPr>
              <a:t>находится на улице Первомайской города Юрга. Возрожденная церковь, расположенная на привокзальной площади, 10 января 2009 года была освящена епископом Кемеровским Аристархом </a:t>
            </a:r>
            <a:endParaRPr lang="ru-RU" sz="1200" dirty="0">
              <a:latin typeface="Comic Sans MS" pitchFamily="66" charset="0"/>
            </a:endParaRPr>
          </a:p>
        </p:txBody>
      </p:sp>
      <p:pic>
        <p:nvPicPr>
          <p:cNvPr id="6" name="Рисунок 5" descr="https://rutraveller.ru/icache/place/1/004/083/100483_603x35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04" y="6000760"/>
            <a:ext cx="2628661" cy="219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 rot="10800000" flipV="1">
            <a:off x="3357562" y="6433766"/>
            <a:ext cx="321471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rgbClr val="0000FF"/>
                </a:solidFill>
                <a:latin typeface="Comic Sans MS" pitchFamily="66" charset="0"/>
              </a:rPr>
              <a:t>Церковь Сретения Господня </a:t>
            </a:r>
            <a:r>
              <a:rPr lang="ru-RU" sz="1200" dirty="0" smtClean="0">
                <a:latin typeface="Comic Sans MS" pitchFamily="66" charset="0"/>
              </a:rPr>
              <a:t>расположена в городе Юрга, на территории местного машиностроительного завода. Строительство церкви проходило в период с 2008 по 2010 годы и 11 ноября митрополит Аристарх и епископ Иннокентий совершили освящение храма. </a:t>
            </a:r>
            <a:endParaRPr lang="ru-RU" sz="12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04" y="428596"/>
            <a:ext cx="6172200" cy="919668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00FF"/>
                </a:solidFill>
                <a:latin typeface="Comic Sans MS" pitchFamily="66" charset="0"/>
              </a:rPr>
              <a:t>ПО УЛОЧКАМ</a:t>
            </a:r>
            <a:endParaRPr lang="ru-RU" sz="32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857232" y="3500430"/>
          <a:ext cx="5214974" cy="1645920"/>
        </p:xfrm>
        <a:graphic>
          <a:graphicData uri="http://schemas.openxmlformats.org/drawingml/2006/table">
            <a:tbl>
              <a:tblPr/>
              <a:tblGrid>
                <a:gridCol w="5214974"/>
              </a:tblGrid>
              <a:tr h="142876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Times New Roman" pitchFamily="18" charset="0"/>
                        </a:rPr>
                        <a:t>Площадь Советов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18" charset="0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Times New Roman" pitchFamily="18" charset="0"/>
                        </a:rPr>
                        <a:t> центральное административное и культурное место города.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Times New Roman" pitchFamily="18" charset="0"/>
                        </a:rPr>
                        <a:t> Здесь находятся: здание Городской Администрации, построенное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Times New Roman" pitchFamily="18" charset="0"/>
                        </a:rPr>
                        <a:t>в 1985 г, и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Times New Roman" pitchFamily="18" charset="0"/>
                        </a:rPr>
                        <a:t>Детская музыкальная школа (с 1978 по 1991 гг. здесь находилось здание Городского комитета коммунистической партии Советского Союза). Центральная площадь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18" charset="0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Times New Roman" pitchFamily="18" charset="0"/>
                        </a:rPr>
                        <a:t> украшение нашего города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Times New Roman" pitchFamily="18" charset="0"/>
                        </a:rPr>
                        <a:t>и любимое место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Times New Roman" pitchFamily="18" charset="0"/>
                        </a:rPr>
                        <a:t>юргинцев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Times New Roman" pitchFamily="18" charset="0"/>
                        </a:rPr>
                        <a:t>68 лет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Times New Roman" pitchFamily="18" charset="0"/>
                        </a:rPr>
                        <a:t> для города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Times New Roman" pitchFamily="18" charset="0"/>
                        </a:rPr>
                        <a:t> -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Times New Roman" pitchFamily="18" charset="0"/>
                        </a:rPr>
                        <a:t>не возраст.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Times New Roman" pitchFamily="18" charset="0"/>
                        </a:rPr>
                        <a:t>Юрга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itchFamily="18" charset="0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Times New Roman" pitchFamily="18" charset="0"/>
                        </a:rPr>
                        <a:t> молодой расцветающий город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5" name="Рисунок 4" descr="http://kultura.yugs.ru/images/cms/data/fumz080515-60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05" y="1428728"/>
            <a:ext cx="300039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rutraveller.ru/icache/u_l/o/lordaeron1/al240038/537575_194x194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42" y="5143504"/>
            <a:ext cx="285752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00042" y="6929454"/>
            <a:ext cx="592935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Городской фонтан </a:t>
            </a:r>
            <a:r>
              <a:rPr kumimoji="0" lang="ru-RU" sz="12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на площади Советов - является одной из главных достопримечательностей. Торжественное открытие фонтана состоялось в 2004 году. Вокруг фонтана раскинулся уютный сквер, где предпочитают отдыхать местные жители. Здесь можно встретить и влюбленные парочки, и семьи с детьми, и пожилых горожан. Выразительности этому месту добавляют аккуратно подстриженные деревья и небольшие аллеи, на которых установлены симпатичные лавочки с резными спинками, а в ночное время включается красивая подсветка фонтана.</a:t>
            </a:r>
            <a:endParaRPr kumimoji="0" lang="ru-RU" sz="12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 descr="http://gorodarus.ru/images/urga/urga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79939">
            <a:off x="3919068" y="1665286"/>
            <a:ext cx="2201411" cy="1651058"/>
          </a:xfrm>
          <a:prstGeom prst="rect">
            <a:avLst/>
          </a:prstGeom>
          <a:noFill/>
        </p:spPr>
      </p:pic>
      <p:pic>
        <p:nvPicPr>
          <p:cNvPr id="8" name="Рисунок 7" descr="http://m.top55.info/fileadmin/images/top55_news/bk_info_orig_38148_1444991224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3380" y="5286380"/>
            <a:ext cx="1597758" cy="141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571472"/>
            <a:ext cx="6172200" cy="571504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0000FF"/>
                </a:solidFill>
                <a:latin typeface="Comic Sans MS" pitchFamily="66" charset="0"/>
              </a:rPr>
              <a:t>РОДНОГО</a:t>
            </a:r>
            <a:br>
              <a:rPr lang="ru-RU" sz="3200" b="1" i="1" dirty="0" smtClean="0">
                <a:solidFill>
                  <a:srgbClr val="0000FF"/>
                </a:solidFill>
                <a:latin typeface="Comic Sans MS" pitchFamily="66" charset="0"/>
              </a:rPr>
            </a:br>
            <a:endParaRPr lang="ru-RU" sz="3200" b="1" i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3" name="Рисунок 2" descr="https://rutraveller.ru/icache/place/1/067/088/106788_603x35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72" y="1285852"/>
            <a:ext cx="3237224" cy="196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57166" y="3428992"/>
            <a:ext cx="61436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latin typeface="Comic Sans MS" pitchFamily="66" charset="0"/>
              </a:rPr>
              <a:t>Парк Пушкина в Юрге – это один из самых больших парков города. Свое необычное название он получил из-за того, что в нем расположена скульптура А.С. Пушкина – великого поэта. Также на территории парка есть </a:t>
            </a:r>
            <a:r>
              <a:rPr lang="ru-RU" sz="1200" b="1" dirty="0" err="1" smtClean="0">
                <a:latin typeface="Comic Sans MS" pitchFamily="66" charset="0"/>
              </a:rPr>
              <a:t>скейт-парк</a:t>
            </a:r>
            <a:r>
              <a:rPr lang="ru-RU" sz="1200" b="1" dirty="0" smtClean="0">
                <a:latin typeface="Comic Sans MS" pitchFamily="66" charset="0"/>
              </a:rPr>
              <a:t>, детские горки, аттракционы, сцена и места для отдыха. Сам парк достаточно живописный, так как в нем произрастает большое количество растений и деревьев. Весной и летом парк переполнен семьями с маленькими детьми, которые проводят здесь выходные. По всему периметру парка расставлены скамейки для отдыха. Попить ароматного кофе можно в кафе, которое расположено на территории парка. </a:t>
            </a:r>
            <a:endParaRPr lang="ru-RU" sz="1200" dirty="0">
              <a:latin typeface="Comic Sans MS" pitchFamily="66" charset="0"/>
            </a:endParaRPr>
          </a:p>
        </p:txBody>
      </p:sp>
      <p:pic>
        <p:nvPicPr>
          <p:cNvPr id="5" name="Рисунок 4" descr="https://rutraveller.ru/icache/u_l/o/lordaeron1/al240038/537517_194x194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21068221">
            <a:off x="928670" y="1071538"/>
            <a:ext cx="1697407" cy="2288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://kuzbasslegends.ru/wp-content/uploads/2012/05/IMG_0704_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70" y="5500916"/>
            <a:ext cx="2143116" cy="1429861"/>
          </a:xfrm>
          <a:prstGeom prst="rect">
            <a:avLst/>
          </a:prstGeom>
          <a:noFill/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500042" y="5572132"/>
            <a:ext cx="414340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Монумент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Якорь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  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Установлен в парке им. Пушкина в День Военно-морского флота России 31.07.2011г.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    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Настоящий монумент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дань памяти тем, кто защищал Родину на морских рубежах. Монумент также символизирует труд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машзаводчан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, выполнявших заказы для военно-морского флота стран Якорь был случайно обнаружен на дне реки Томь. Специалисты датируют находку концом XIX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началом XX века. Исполнение якоря: большой вес и размеры 3 на 4 метра свидетельствуют о морском происхождении, такие якоря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специалисты называют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адмиралтейскими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.Якорь находится на площадке в районе акватории в парке им. А.С.Пушкина.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991106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00FF"/>
                </a:solidFill>
                <a:latin typeface="Comic Sans MS" pitchFamily="66" charset="0"/>
              </a:rPr>
              <a:t>ГОРОДА…</a:t>
            </a:r>
            <a:endParaRPr lang="ru-RU" sz="32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3" name="Рисунок 2" descr="https://rutraveller.ru/icache/u_l/o/lordaeron1/al240038/535016_194x19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40" y="1357290"/>
            <a:ext cx="250033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214290" y="2928926"/>
            <a:ext cx="607223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Мемориальный комплекс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в память о павших за Родину в Юрге расположен на территории парковой зоны центральной части города. Кольца славы, символизирующие ленты солдатского ордена, увековечили имена более 2 тысяч жителей Юрги, которые погибли, защищая Родину в годы Великой Отечественной войны. Торжественное открытие этого памятника состоялось 9 мая 1975 года, в годовщину Победы над немецкими войсками</a:t>
            </a:r>
            <a:r>
              <a:rPr lang="ru-RU" sz="1200" b="1" baseline="0" dirty="0" smtClean="0">
                <a:solidFill>
                  <a:srgbClr val="00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ru-RU" sz="1200" b="1" dirty="0" smtClean="0">
                <a:solidFill>
                  <a:srgbClr val="00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В 1985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году композиция мемориала была дополнена новой скульптурой "Скорбящая мать", в память о воинах, которые так и не вернулись с фронта. Мемориал практически с самого момента своего открытия стал популярным местом среди жителей города, которые приходят сюда</a:t>
            </a: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, чтобы возложить цветы и почтить память воинов-героев, не вернувшихся с поля боя. Возле этого мемориального комплекса всегда горит Вечный огонь. </a:t>
            </a: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63" name="Picture 3" descr="http://mw2.google.com/mw-panoramio/photos/medium/706269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04" y="1285852"/>
            <a:ext cx="1000132" cy="1510773"/>
          </a:xfrm>
          <a:prstGeom prst="rect">
            <a:avLst/>
          </a:prstGeom>
          <a:noFill/>
        </p:spPr>
      </p:pic>
      <p:pic>
        <p:nvPicPr>
          <p:cNvPr id="6" name="Рисунок 5" descr="http://yurga.ucoz.com/_ph/39/52736830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45977">
            <a:off x="4983481" y="1362007"/>
            <a:ext cx="1260997" cy="1287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http://data.photo.sibnet.ru/upload/imggreat/12177413092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5357818"/>
            <a:ext cx="1873069" cy="1319929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 rot="10800000" flipV="1">
            <a:off x="285728" y="6753917"/>
            <a:ext cx="635798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30 сентября 2007 г. у Мемориала был открыт памятник </a:t>
            </a:r>
            <a:r>
              <a:rPr lang="ru-RU" sz="1200" b="1" dirty="0" err="1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юргинцам</a:t>
            </a:r>
            <a:r>
              <a:rPr lang="ru-RU" sz="1200" b="1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, погибшим  в локальных войнах и военных конфликтах.</a:t>
            </a:r>
            <a:endParaRPr lang="ru-RU" sz="1200" b="1" dirty="0" smtClean="0"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 Главный архитектурный элемент монумента – </a:t>
            </a:r>
            <a:r>
              <a:rPr lang="ru-RU" sz="1200" b="1" dirty="0" smtClean="0">
                <a:solidFill>
                  <a:srgbClr val="0000FF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«Чёрный тюльпан». </a:t>
            </a:r>
            <a:r>
              <a:rPr lang="ru-RU" sz="1200" b="1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Это название появилось в годы войны в Афганистане.  Так солдаты называли  самолёты, которые доставляли «груз 200» - тела  погибших в бою.</a:t>
            </a:r>
            <a:endParaRPr lang="ru-RU" sz="1200" b="1" dirty="0" smtClean="0">
              <a:latin typeface="Comic Sans MS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«Чёрный тюльпан » вырос у правого склона мемориала. Монолит, на котором лежит цветок,  помещен в центр красной звезды,  вымощенной  декоративной плиткой.</a:t>
            </a:r>
            <a:endParaRPr lang="ru-RU" sz="1200" b="1" dirty="0" smtClean="0">
              <a:latin typeface="Comic Sans MS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На монументе есть надпись «Каждый павший живой, если в сердце живёт…».</a:t>
            </a:r>
            <a:endParaRPr lang="ru-RU" sz="1200" b="1" dirty="0" smtClean="0"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428596"/>
            <a:ext cx="6172200" cy="1500198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0000FF"/>
                </a:solidFill>
                <a:latin typeface="Comic Sans MS" pitchFamily="66" charset="0"/>
              </a:rPr>
              <a:t>Памятники нашего города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https://rutraveller.ru/icache/place/1/178/069/117869_603x35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66" y="1714480"/>
            <a:ext cx="2899495" cy="1702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500438" y="1500166"/>
            <a:ext cx="307183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200" b="1" dirty="0" smtClean="0">
                <a:solidFill>
                  <a:srgbClr val="0000FF"/>
                </a:solidFill>
              </a:rPr>
              <a:t>Памятник А.С. Пушкину</a:t>
            </a:r>
          </a:p>
          <a:p>
            <a:r>
              <a:rPr lang="ru-RU" sz="1200" dirty="0" smtClean="0"/>
              <a:t> </a:t>
            </a:r>
            <a:r>
              <a:rPr lang="ru-RU" sz="1200" b="1" dirty="0" smtClean="0">
                <a:latin typeface="Comic Sans MS" pitchFamily="66" charset="0"/>
              </a:rPr>
              <a:t>   В честь 180-летия со дня рождения, 6 июня 1979 г. в городском парке был открыт  памятник великому русскому поэту Александру Сергеевичу Пушкину. Ежегодно в этот день у памятника проходят пушкинские  чтения. Имя А.С.Пушкина присвоено городскому марафоны и книжные ярмарки.  </a:t>
            </a:r>
            <a:endParaRPr lang="ru-RU" sz="1200" b="1" dirty="0">
              <a:latin typeface="Comic Sans MS" pitchFamily="66" charset="0"/>
            </a:endParaRPr>
          </a:p>
        </p:txBody>
      </p:sp>
      <p:pic>
        <p:nvPicPr>
          <p:cNvPr id="5" name="Рисунок 4" descr="https://rutraveller.ru/icache/place/9/501/000/95010_603x35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62" y="5429256"/>
            <a:ext cx="2925709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 rot="10800000" flipV="1">
            <a:off x="785794" y="7587220"/>
            <a:ext cx="55721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latin typeface="Comic Sans MS" pitchFamily="66" charset="0"/>
              </a:rPr>
              <a:t>В августе 2005 г. в сквере у дома культуры « Победа» появился необычный памятник посвященный авторской песне. С высокого постамента прямо в небо смотрит озорной и симпатичный « </a:t>
            </a:r>
            <a:r>
              <a:rPr lang="ru-RU" sz="1200" b="1" dirty="0" smtClean="0">
                <a:solidFill>
                  <a:srgbClr val="0000FF"/>
                </a:solidFill>
                <a:latin typeface="Comic Sans MS" pitchFamily="66" charset="0"/>
              </a:rPr>
              <a:t>Воронёнок с гитарой». </a:t>
            </a:r>
            <a:r>
              <a:rPr lang="ru-RU" sz="1200" b="1" dirty="0" smtClean="0">
                <a:latin typeface="Comic Sans MS" pitchFamily="66" charset="0"/>
              </a:rPr>
              <a:t>Символ, воплощённый в металл и установленный в год 20 – </a:t>
            </a:r>
            <a:r>
              <a:rPr lang="ru-RU" sz="1200" b="1" dirty="0" err="1" smtClean="0">
                <a:latin typeface="Comic Sans MS" pitchFamily="66" charset="0"/>
              </a:rPr>
              <a:t>летия</a:t>
            </a:r>
            <a:r>
              <a:rPr lang="ru-RU" sz="1200" b="1" dirty="0" smtClean="0">
                <a:latin typeface="Comic Sans MS" pitchFamily="66" charset="0"/>
              </a:rPr>
              <a:t> фестиваля авторской песни </a:t>
            </a:r>
          </a:p>
          <a:p>
            <a:r>
              <a:rPr lang="ru-RU" sz="1200" b="1" dirty="0" smtClean="0">
                <a:latin typeface="Comic Sans MS" pitchFamily="66" charset="0"/>
              </a:rPr>
              <a:t>« Бабье лето» в Юрге. Первый и пока единственный в России.</a:t>
            </a:r>
            <a:endParaRPr lang="ru-RU" sz="1200" dirty="0">
              <a:latin typeface="Comic Sans MS" pitchFamily="66" charset="0"/>
            </a:endParaRPr>
          </a:p>
        </p:txBody>
      </p:sp>
      <p:pic>
        <p:nvPicPr>
          <p:cNvPr id="7" name="Рисунок 6" descr="Маяковский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8" y="3643306"/>
            <a:ext cx="190500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 rot="10800000" flipV="1">
            <a:off x="2357430" y="4051039"/>
            <a:ext cx="414340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Памятник В.В. Маяковскому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    Установлен на площади, прилегающей к кинотеатру «Эра» по ул. Максименко 1.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    Открыт 16 февраля 1980 г.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rutraveller.ru/icache/u_l/o/lordaeron1/al240038/537495_194x19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14" y="1000100"/>
            <a:ext cx="263366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5728" y="1643042"/>
            <a:ext cx="32147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rgbClr val="0000FF"/>
                </a:solidFill>
                <a:latin typeface="Comic Sans MS" pitchFamily="66" charset="0"/>
              </a:rPr>
              <a:t>Автомобиль ЗИС </a:t>
            </a:r>
            <a:r>
              <a:rPr lang="ru-RU" sz="1200" dirty="0" smtClean="0">
                <a:latin typeface="Comic Sans MS" pitchFamily="66" charset="0"/>
              </a:rPr>
              <a:t>– настоящий символ Победы в Великой отечественной войне много лет украшает одну из проходных Юргинского машиностроительного завода и является настоящим памятником культуры нашего города </a:t>
            </a:r>
            <a:endParaRPr lang="ru-RU" sz="1200" dirty="0">
              <a:latin typeface="Comic Sans MS" pitchFamily="66" charset="0"/>
            </a:endParaRPr>
          </a:p>
        </p:txBody>
      </p:sp>
      <p:pic>
        <p:nvPicPr>
          <p:cNvPr id="6" name="Рисунок 5" descr="http://farm6.staticflickr.com/5325/7098261991_d7cff77318_b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8" y="4429124"/>
            <a:ext cx="3143272" cy="2286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85728" y="3786182"/>
            <a:ext cx="6357982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Calibri" pitchFamily="34" charset="0"/>
                <a:cs typeface="Helvetica"/>
              </a:rPr>
              <a:t>«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200" dirty="0" smtClean="0">
              <a:solidFill>
                <a:srgbClr val="333333"/>
              </a:solidFill>
              <a:latin typeface="Comic Sans MS" pitchFamily="66" charset="0"/>
              <a:ea typeface="Calibri" pitchFamily="34" charset="0"/>
              <a:cs typeface="Helvetica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Comic Sans MS" pitchFamily="66" charset="0"/>
              <a:ea typeface="Calibri" pitchFamily="34" charset="0"/>
              <a:cs typeface="Helvetica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200" dirty="0" smtClean="0">
              <a:solidFill>
                <a:srgbClr val="333333"/>
              </a:solidFill>
              <a:latin typeface="Comic Sans MS" pitchFamily="66" charset="0"/>
              <a:ea typeface="Calibri" pitchFamily="34" charset="0"/>
              <a:cs typeface="Helvetica"/>
            </a:endParaRP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Calibri" pitchFamily="34" charset="0"/>
                <a:cs typeface="Helvetica"/>
              </a:rPr>
              <a:t>Много видел ты огня и пота</a:t>
            </a:r>
            <a:b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Calibri" pitchFamily="34" charset="0"/>
                <a:cs typeface="Helvetica"/>
              </a:rPr>
            </a:b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Calibri" pitchFamily="34" charset="0"/>
                <a:cs typeface="Helvetica"/>
              </a:rPr>
              <a:t>Волю машиниста, ширь родной земли.</a:t>
            </a:r>
            <a:b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Calibri" pitchFamily="34" charset="0"/>
                <a:cs typeface="Helvetica"/>
              </a:rPr>
            </a:b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Calibri" pitchFamily="34" charset="0"/>
                <a:cs typeface="Helvetica"/>
              </a:rPr>
              <a:t>Памятник прославит труд народа,</a:t>
            </a:r>
            <a:b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Calibri" pitchFamily="34" charset="0"/>
                <a:cs typeface="Helvetica"/>
              </a:rPr>
            </a:b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Calibri" pitchFamily="34" charset="0"/>
                <a:cs typeface="Helvetica"/>
              </a:rPr>
              <a:t>Честь и славу ты в веках храни."</a:t>
            </a:r>
            <a:r>
              <a:rPr lang="ru-RU" sz="1200" b="1" dirty="0" smtClean="0">
                <a:latin typeface="Comic Sans MS" pitchFamily="66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200" b="1" dirty="0" smtClean="0">
              <a:latin typeface="Comic Sans MS" pitchFamily="66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200" dirty="0" smtClean="0">
              <a:latin typeface="Comic Sans MS" pitchFamily="66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200" dirty="0" smtClean="0">
              <a:latin typeface="Comic Sans MS" pitchFamily="66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200" dirty="0" smtClean="0">
              <a:latin typeface="Comic Sans MS" pitchFamily="66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200" dirty="0" smtClean="0">
              <a:latin typeface="Comic Sans MS" pitchFamily="66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200" dirty="0" smtClean="0">
              <a:latin typeface="Comic Sans MS" pitchFamily="66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200" dirty="0" smtClean="0">
              <a:latin typeface="Comic Sans MS" pitchFamily="66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200" dirty="0" smtClean="0">
              <a:latin typeface="Comic Sans MS" pitchFamily="66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200" dirty="0" smtClean="0">
              <a:latin typeface="Comic Sans MS" pitchFamily="66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200" dirty="0" smtClean="0">
              <a:latin typeface="Comic Sans MS" pitchFamily="66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srgbClr val="0000FF"/>
                </a:solidFill>
                <a:latin typeface="Comic Sans MS" pitchFamily="66" charset="0"/>
              </a:rPr>
              <a:t>Памятник паровоз Л-3815 </a:t>
            </a:r>
            <a:r>
              <a:rPr lang="ru-RU" sz="1200" dirty="0" smtClean="0">
                <a:latin typeface="Comic Sans MS" pitchFamily="66" charset="0"/>
              </a:rPr>
              <a:t>на ж/</a:t>
            </a:r>
            <a:r>
              <a:rPr lang="ru-RU" sz="1200" dirty="0" err="1" smtClean="0">
                <a:latin typeface="Comic Sans MS" pitchFamily="66" charset="0"/>
              </a:rPr>
              <a:t>д</a:t>
            </a:r>
            <a:r>
              <a:rPr lang="ru-RU" sz="1200" dirty="0" smtClean="0">
                <a:latin typeface="Comic Sans MS" pitchFamily="66" charset="0"/>
              </a:rPr>
              <a:t> станции Юрга-I  Установлен в 2010 году в ознаменование 65-летнего юбилея победы в Великой Отечественной Войне, в знак уважения и благодарности железнодорожникам за их героический труд.</a:t>
            </a:r>
            <a:r>
              <a:rPr lang="ru-RU" dirty="0" smtClean="0"/>
              <a:t/>
            </a:r>
            <a:br>
              <a:rPr lang="ru-RU" dirty="0" smtClean="0"/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00FF"/>
                </a:solidFill>
                <a:latin typeface="Comic Sans MS" pitchFamily="66" charset="0"/>
              </a:rPr>
              <a:t>Монументы</a:t>
            </a:r>
            <a:endParaRPr lang="ru-RU" sz="3200" b="1" i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43010" name="Picture 2" descr="http://club.itdrom.com/files/gallery/gal_photo/architecture/80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04" y="1571604"/>
            <a:ext cx="1000132" cy="2004273"/>
          </a:xfrm>
          <a:prstGeom prst="rect">
            <a:avLst/>
          </a:prstGeom>
          <a:noFill/>
        </p:spPr>
      </p:pic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2143116" y="1643042"/>
            <a:ext cx="421484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Монумент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Три штыка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открыт 19 декабря 1979 года к 60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летию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 в честь героев гражданской войны, освободителей железной дороги станции Юрга от интервентов, Колчака 19 декабря 1919 года. Монумент открыт на бетонном основании в виде конической площадки. Три гигантских винтовочных штыка, олицетворяющих ведущие силы революции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рабочих, крестьян и солдат Красной Армии. Изготовлены штыки на Юргинском машиностроительном заводе.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https://rutraveller.ru/icache/u_l/o/lordaeron1/al240038/534990_194x194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90" y="5214942"/>
            <a:ext cx="2374656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428604" y="4786314"/>
            <a:ext cx="3214710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solidFill>
                <a:srgbClr val="0000FF"/>
              </a:solidFill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Монумент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50 лет Советской власти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Он расположен в центральном районе города, на пересечении Московской улицы и набережной реки Томи. Монумент торжественно установили в честь 50-летия Октябрьской социалистической революции, 5 ноября 1967 года, и с тех пор, он является одной из основных достопримечательностей города Юрги. Горельефы памятника символически изображают путь советского народа. К сожалению, на сегодняшний день монумент сильно пострадал от времени, разрушен постамент.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3014" name="Picture 6" descr="http://www.yugs.ru/images/cms/data/novosti/2012/yurga_i_yurginskij_rajon/04/img_5821_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97042" y="3857620"/>
            <a:ext cx="2373484" cy="16807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emory-map.prosv.ru/memorials/00/02/30/7/5398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8" y="1000100"/>
            <a:ext cx="2438649" cy="2814608"/>
          </a:xfrm>
          <a:prstGeom prst="rect">
            <a:avLst/>
          </a:prstGeom>
          <a:noFill/>
        </p:spPr>
      </p:pic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3286124" y="1142976"/>
            <a:ext cx="314327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Обелиск Славы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расположен в районе здания бывшего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Управления Треста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. Первый памятник в Юрге, над которым работали специально. Высота памятника 7 м 96 см. Сооружён в честь 20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летия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Победы советского народа в Великой Отечественной войне. Торжественное открытие состоялось 9 мая 1965 года.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6083" name="Picture 3" descr="http://www.yumz.ru/_img/history/histor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46" y="3143240"/>
            <a:ext cx="1828800" cy="2857500"/>
          </a:xfrm>
          <a:prstGeom prst="rect">
            <a:avLst/>
          </a:prstGeom>
          <a:noFill/>
        </p:spPr>
      </p:pic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2000240" y="3929058"/>
            <a:ext cx="257176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Обелиск Слава труду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сооружён в честь 30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летия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машиностроительного завода на площади перед заводоуправлением. Открыт в августе 1973 года.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https://rutraveller.ru/icache/place/9/739/006/97396_603x35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80" y="5643570"/>
            <a:ext cx="242889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714356" y="7143768"/>
            <a:ext cx="58579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rgbClr val="0000FF"/>
                </a:solidFill>
                <a:latin typeface="Comic Sans MS" pitchFamily="66" charset="0"/>
              </a:rPr>
              <a:t>Мемориальная стела «Слава труду</a:t>
            </a:r>
            <a:r>
              <a:rPr lang="ru-RU" sz="1200" b="1" dirty="0" smtClean="0">
                <a:latin typeface="Comic Sans MS" pitchFamily="66" charset="0"/>
              </a:rPr>
              <a:t>» она расположена в центральном районе города, на пересечении улиц Строительной и Комсомольской улиц, напротив парка Пушкина. Памятник установлен в октябре 1982 года, в честь 40-летия треста «</a:t>
            </a:r>
            <a:r>
              <a:rPr lang="ru-RU" sz="1200" b="1" dirty="0" err="1" smtClean="0">
                <a:latin typeface="Comic Sans MS" pitchFamily="66" charset="0"/>
              </a:rPr>
              <a:t>Юргапромострой</a:t>
            </a:r>
            <a:r>
              <a:rPr lang="ru-RU" sz="1200" b="1" dirty="0" smtClean="0">
                <a:latin typeface="Comic Sans MS" pitchFamily="66" charset="0"/>
              </a:rPr>
              <a:t>». Стела представляет собой высокое сооружение из белого камня, на постаменте которого прикреплена мемориальная доска. </a:t>
            </a:r>
            <a:endParaRPr lang="ru-RU" sz="1200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633916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00FF"/>
                </a:solidFill>
                <a:latin typeface="Comic Sans MS" pitchFamily="66" charset="0"/>
              </a:rPr>
              <a:t>Культурная жизнь города</a:t>
            </a:r>
            <a:endParaRPr lang="ru-RU" sz="3200" b="1" i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3" name="Рисунок 2" descr="https://rutraveller.ru/icache/place/1/067/097/106797_603x35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04" y="1214414"/>
            <a:ext cx="214314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 rot="10800000" flipV="1">
            <a:off x="2643182" y="1488203"/>
            <a:ext cx="40005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rgbClr val="0000FF"/>
                </a:solidFill>
                <a:latin typeface="Comic Sans MS" pitchFamily="66" charset="0"/>
              </a:rPr>
              <a:t>Дом культуры «Победа» </a:t>
            </a:r>
            <a:r>
              <a:rPr lang="ru-RU" sz="1200" dirty="0" smtClean="0">
                <a:latin typeface="Comic Sans MS" pitchFamily="66" charset="0"/>
              </a:rPr>
              <a:t>в Юрге - это центральное учреждение культуры города, в котором проходят концерты, спектакли и другие постановки. В 2017 году ДК «Победа» исполнилось 60 лет. </a:t>
            </a:r>
            <a:endParaRPr lang="ru-RU" sz="1200" dirty="0">
              <a:latin typeface="Comic Sans MS" pitchFamily="66" charset="0"/>
            </a:endParaRPr>
          </a:p>
        </p:txBody>
      </p:sp>
      <p:pic>
        <p:nvPicPr>
          <p:cNvPr id="6" name="Рисунок 5" descr="https://rutraveller.ru/icache/u_l/o/lordaeron1/al240038/1135438_194x194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42" y="4572000"/>
            <a:ext cx="184785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928934" y="4857752"/>
            <a:ext cx="35719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Comic Sans MS" pitchFamily="66" charset="0"/>
              </a:rPr>
              <a:t>31 января 1971г. </a:t>
            </a:r>
            <a:r>
              <a:rPr lang="ru-RU" sz="1200" b="1" dirty="0" smtClean="0">
                <a:solidFill>
                  <a:srgbClr val="0000FF"/>
                </a:solidFill>
                <a:latin typeface="Comic Sans MS" pitchFamily="66" charset="0"/>
              </a:rPr>
              <a:t>кинотеатр «Эра» </a:t>
            </a:r>
            <a:r>
              <a:rPr lang="ru-RU" sz="1200" dirty="0" smtClean="0">
                <a:solidFill>
                  <a:srgbClr val="0000FF"/>
                </a:solidFill>
                <a:latin typeface="Comic Sans MS" pitchFamily="66" charset="0"/>
              </a:rPr>
              <a:t>р</a:t>
            </a:r>
            <a:r>
              <a:rPr lang="ru-RU" sz="1200" dirty="0" smtClean="0">
                <a:latin typeface="Comic Sans MS" pitchFamily="66" charset="0"/>
              </a:rPr>
              <a:t>аспахнул</a:t>
            </a:r>
            <a:r>
              <a:rPr lang="ru-RU" sz="1200" dirty="0" smtClean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ru-RU" sz="1200" dirty="0" smtClean="0">
                <a:latin typeface="Comic Sans MS" pitchFamily="66" charset="0"/>
              </a:rPr>
              <a:t>свои двери для первых посетителей. </a:t>
            </a:r>
            <a:endParaRPr lang="ru-RU" sz="1200" dirty="0">
              <a:latin typeface="Comic Sans MS" pitchFamily="66" charset="0"/>
            </a:endParaRPr>
          </a:p>
        </p:txBody>
      </p:sp>
      <p:pic>
        <p:nvPicPr>
          <p:cNvPr id="8" name="Рисунок 7" descr="http://i.ytimg.com/vi/n9fiFAhmX5M/hqdefault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94" y="2786050"/>
            <a:ext cx="212090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28604" y="2786050"/>
            <a:ext cx="378621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Клуб «Луч»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начал строиться в 1946 году.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mic Sans MS" pitchFamily="66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На сегодняшний день практически каждый день в клубе проводятся мероприятия, а в преддверии праздников по 3-4. Концертные  и дискотечные, театрализовано-игровые и конкурсные программы, диспуты, круглые столы – вот не полный перечень услуг предоставляемых маленьким и взрослым жителям нашего города.</a:t>
            </a: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28934" y="5857884"/>
            <a:ext cx="39290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rgbClr val="0000FF"/>
                </a:solidFill>
                <a:latin typeface="Comic Sans MS" pitchFamily="66" charset="0"/>
              </a:rPr>
              <a:t>Клуб «Строитель» </a:t>
            </a:r>
            <a:r>
              <a:rPr lang="ru-RU" sz="1200" dirty="0" smtClean="0">
                <a:latin typeface="Comic Sans MS" pitchFamily="66" charset="0"/>
              </a:rPr>
              <a:t>г.Юрги»  является одним из самых популярных клубных учреждений города.  В настоящее время двери клуба открыты для всех </a:t>
            </a:r>
            <a:r>
              <a:rPr lang="ru-RU" sz="1200" dirty="0" err="1" smtClean="0">
                <a:latin typeface="Comic Sans MS" pitchFamily="66" charset="0"/>
              </a:rPr>
              <a:t>юргинцев</a:t>
            </a:r>
            <a:r>
              <a:rPr lang="ru-RU" sz="1200" dirty="0" smtClean="0">
                <a:latin typeface="Comic Sans MS" pitchFamily="66" charset="0"/>
              </a:rPr>
              <a:t> разных возрастов</a:t>
            </a:r>
            <a:endParaRPr lang="ru-RU" sz="1200" dirty="0">
              <a:latin typeface="Comic Sans MS" pitchFamily="66" charset="0"/>
            </a:endParaRPr>
          </a:p>
        </p:txBody>
      </p:sp>
      <p:pic>
        <p:nvPicPr>
          <p:cNvPr id="10" name="Рисунок 9" descr="https://rutraveller.ru/icache/place/1/824/050/182450_603x35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80" y="7215206"/>
            <a:ext cx="2255246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3071810" y="7643834"/>
            <a:ext cx="35719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Comic Sans MS" pitchFamily="66" charset="0"/>
              </a:rPr>
              <a:t>На улице Ленина расположен старейший </a:t>
            </a:r>
            <a:r>
              <a:rPr lang="ru-RU" sz="1200" b="1" dirty="0" smtClean="0">
                <a:solidFill>
                  <a:srgbClr val="0000FF"/>
                </a:solidFill>
                <a:latin typeface="Comic Sans MS" pitchFamily="66" charset="0"/>
              </a:rPr>
              <a:t>кинотеатр «Современник». </a:t>
            </a:r>
            <a:endParaRPr lang="ru-RU" sz="1200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1024</Words>
  <Application>Microsoft Office PowerPoint</Application>
  <PresentationFormat>Экран (4:3)</PresentationFormat>
  <Paragraphs>67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По улочкам родного города</vt:lpstr>
      <vt:lpstr>ПО УЛОЧКАМ</vt:lpstr>
      <vt:lpstr>РОДНОГО </vt:lpstr>
      <vt:lpstr>ГОРОДА…</vt:lpstr>
      <vt:lpstr>Памятники нашего города </vt:lpstr>
      <vt:lpstr>Слайд 6</vt:lpstr>
      <vt:lpstr>Монументы</vt:lpstr>
      <vt:lpstr>Слайд 8</vt:lpstr>
      <vt:lpstr>Культурная жизнь города</vt:lpstr>
      <vt:lpstr>Слайд 10</vt:lpstr>
      <vt:lpstr>Слайд 11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пакорд белл</dc:creator>
  <cp:lastModifiedBy>uesr</cp:lastModifiedBy>
  <cp:revision>62</cp:revision>
  <dcterms:created xsi:type="dcterms:W3CDTF">2015-03-18T18:00:18Z</dcterms:created>
  <dcterms:modified xsi:type="dcterms:W3CDTF">2017-05-09T06:32:19Z</dcterms:modified>
</cp:coreProperties>
</file>