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3" r:id="rId9"/>
    <p:sldId id="268" r:id="rId10"/>
    <p:sldId id="269" r:id="rId11"/>
    <p:sldId id="260" r:id="rId12"/>
    <p:sldId id="26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D0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18" autoAdjust="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7017D-0F0E-4D5E-910F-93B1840BAAF7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0FBE9-E05F-4710-AC94-90902DDE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08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0FBE9-E05F-4710-AC94-90902DDEDE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754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387975"/>
            <a:ext cx="8358246" cy="125573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4572008"/>
            <a:ext cx="5643602" cy="857256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8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10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5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8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74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8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77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7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5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F6717F4-BFE7-4C04-BF49-95971BBE4DA9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BD2E6A3-4170-4ACF-932D-A90F0305B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49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7780" cmpd="sng">
            <a:solidFill>
              <a:srgbClr val="FFFFFF"/>
            </a:solidFill>
            <a:prstDash val="solid"/>
            <a:miter lim="800000"/>
          </a:ln>
          <a:solidFill>
            <a:srgbClr val="002060"/>
          </a:solidFill>
          <a:effectLst>
            <a:outerShdw blurRad="50800" algn="tl" rotWithShape="0">
              <a:srgbClr val="000000"/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071048" cy="1193304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00FF"/>
                </a:solidFill>
              </a:rPr>
              <a:t>«ШКОЛА БУДУЩЕГО»</a:t>
            </a:r>
            <a:endParaRPr lang="ru-RU" sz="48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581128"/>
            <a:ext cx="5976664" cy="1752600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Проект ученика 2 «Б» </a:t>
            </a:r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класса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СОШ №25 </a:t>
            </a:r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г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. Балашиха</a:t>
            </a:r>
            <a:endParaRPr lang="ru-RU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Малышко Петра</a:t>
            </a:r>
            <a:endParaRPr lang="ru-RU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l"/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Руководитель Попова И.А.</a:t>
            </a:r>
          </a:p>
        </p:txBody>
      </p:sp>
    </p:spTree>
    <p:extLst>
      <p:ext uri="{BB962C8B-B14F-4D97-AF65-F5344CB8AC3E}">
        <p14:creationId xmlns:p14="http://schemas.microsoft.com/office/powerpoint/2010/main" val="270345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04664"/>
            <a:ext cx="7772400" cy="936104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Школьный концертный зал будет очень вместительным, а его оборудование будет позволять проводить настоящие концерты со спецэффектами.</a:t>
            </a:r>
            <a:endParaRPr lang="ru-RU" sz="18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3" name="Picture 5" descr="E:\Марина\ШКОЛА\Наш проект\Фото\Конц зал\crop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538" r="3576" b="-1"/>
          <a:stretch/>
        </p:blipFill>
        <p:spPr bwMode="auto">
          <a:xfrm>
            <a:off x="1041376" y="1556792"/>
            <a:ext cx="7056784" cy="404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62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Марина\ШКОЛА\Наш проект\Фото\76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48" y="4482752"/>
            <a:ext cx="3726921" cy="226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Марина\ШКОЛА\Наш проект\Фото\11432_1234964288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2717818" cy="236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Марина\ШКОЛА\Наш проект\Фото\33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3608517" cy="19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2"/>
          <p:cNvSpPr>
            <a:spLocks noGrp="1"/>
          </p:cNvSpPr>
          <p:nvPr>
            <p:ph type="body" idx="1"/>
          </p:nvPr>
        </p:nvSpPr>
        <p:spPr>
          <a:xfrm>
            <a:off x="539552" y="390922"/>
            <a:ext cx="8064896" cy="1898902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5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По моему мнению, многие сегодняшние изобретения будут усовершенствованы и будут активно использоваться в «школах будущего» - «учениками будущего» </a:t>
            </a:r>
            <a:r>
              <a:rPr lang="ru-RU" sz="1500" b="1" dirty="0">
                <a:solidFill>
                  <a:srgbClr val="0000FF"/>
                </a:solidFill>
                <a:latin typeface="Comic Sans MS" panose="030F0702030302020204" pitchFamily="66" charset="0"/>
                <a:sym typeface="Wingdings"/>
              </a:rPr>
              <a:t></a:t>
            </a:r>
            <a:r>
              <a:rPr lang="ru-RU" sz="1500" b="1" dirty="0">
                <a:solidFill>
                  <a:srgbClr val="0000FF"/>
                </a:solidFill>
                <a:latin typeface="Comic Sans MS" panose="030F0702030302020204" pitchFamily="66" charset="0"/>
              </a:rPr>
              <a:t>. Например</a:t>
            </a:r>
            <a:r>
              <a:rPr lang="ru-RU" sz="15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, электронные </a:t>
            </a:r>
            <a:r>
              <a:rPr lang="ru-RU" sz="15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учебники, интерактивные доски и парты, 3D голограммы. Ученикам не нужно будет носить с собой учебники и тетради. Все устройства, независимо от места учебы, школа или дом, будут синхронизироваться в общей базе – «облаке». Ученик, его учителя и родители будут иметь к ним доступ из любого </a:t>
            </a:r>
            <a:r>
              <a:rPr lang="ru-RU" sz="15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места, а </a:t>
            </a:r>
            <a:r>
              <a:rPr lang="ru-RU" sz="15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так же местоположение каждого ученика будет отслеживаться.</a:t>
            </a:r>
          </a:p>
        </p:txBody>
      </p:sp>
    </p:spTree>
    <p:extLst>
      <p:ext uri="{BB962C8B-B14F-4D97-AF65-F5344CB8AC3E}">
        <p14:creationId xmlns:p14="http://schemas.microsoft.com/office/powerpoint/2010/main" val="5146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221088"/>
            <a:ext cx="7772400" cy="1293688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Школа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- </a:t>
            </a:r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это место, где человек получает базу знаний, 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которая </a:t>
            </a:r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поможет ему найти свое занятие в жизни и призвание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. В школе человек формируется как личность. От качества школы и образования, зависит наше будущее.</a:t>
            </a:r>
            <a:endParaRPr lang="ru-RU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E:\Марина\ШКОЛА\Наш проект\Фото\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95550"/>
            <a:ext cx="4208082" cy="279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Марина\ШКОЛА\Наш проект\Фото\iпппп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99" y="980728"/>
            <a:ext cx="4119661" cy="279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5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4" t="14700" r="3978" b="252"/>
          <a:stretch/>
        </p:blipFill>
        <p:spPr>
          <a:xfrm>
            <a:off x="4139952" y="404664"/>
            <a:ext cx="4392488" cy="2916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31" y="908720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3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98383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Актуальность проекта: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dirty="0"/>
              <a:t>В </a:t>
            </a:r>
            <a:r>
              <a:rPr lang="ru-RU" dirty="0" smtClean="0"/>
              <a:t>современном, динамично развивающемся мире, постоянно </a:t>
            </a:r>
            <a:r>
              <a:rPr lang="ru-RU" dirty="0"/>
              <a:t>происходят новые открытия, появляются новые технические </a:t>
            </a:r>
            <a:r>
              <a:rPr lang="ru-RU" dirty="0" smtClean="0"/>
              <a:t>разработки, которые очень быстро становятся неотъемлемой частью нашей жизни. Стремительный </a:t>
            </a:r>
            <a:r>
              <a:rPr lang="ru-RU" dirty="0"/>
              <a:t>технический прогресс требует от школ грамотных, имеющих современные знания выпускников. </a:t>
            </a:r>
            <a:r>
              <a:rPr lang="ru-RU" dirty="0" smtClean="0"/>
              <a:t>Для этого, школы должны соответствовать самым высоким требованиям в таких направлениях</a:t>
            </a:r>
            <a:r>
              <a:rPr lang="ru-RU" dirty="0"/>
              <a:t> </a:t>
            </a:r>
            <a:r>
              <a:rPr lang="ru-RU" dirty="0" smtClean="0"/>
              <a:t>как: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конструкция и  дизайн учебных зданий и помещений;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охрана и безопасность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оборудование и оснащение учебных классов и зон;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проекта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/>
              <a:t>Создать идеи  и образы возможного развития «школы будущего».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Задачи </a:t>
            </a:r>
            <a:r>
              <a:rPr lang="ru-RU" b="1" dirty="0">
                <a:solidFill>
                  <a:srgbClr val="FF0000"/>
                </a:solidFill>
              </a:rPr>
              <a:t>проекта:</a:t>
            </a:r>
          </a:p>
          <a:p>
            <a:pPr marL="0" indent="0">
              <a:buNone/>
            </a:pPr>
            <a:r>
              <a:rPr lang="ru-RU" dirty="0"/>
              <a:t>1. </a:t>
            </a:r>
            <a:r>
              <a:rPr lang="ru-RU" dirty="0" smtClean="0"/>
              <a:t>Показать современные научные достижения, которые могут быть использованы в «школах будущего».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Выполнить дизайны и описания основных составляющих школы будущего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66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424936" cy="1440160"/>
          </a:xfrm>
        </p:spPr>
        <p:txBody>
          <a:bodyPr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Однозначно, что все должно быть продумано </a:t>
            </a:r>
            <a:r>
              <a:rPr lang="ru-RU" sz="1400" dirty="0">
                <a:solidFill>
                  <a:schemeClr val="tx1"/>
                </a:solidFill>
              </a:rPr>
              <a:t>для экономии ресурсов и энергии. </a:t>
            </a:r>
            <a:r>
              <a:rPr lang="ru-RU" sz="1400" dirty="0" smtClean="0">
                <a:solidFill>
                  <a:schemeClr val="tx1"/>
                </a:solidFill>
              </a:rPr>
              <a:t>Конструкция должна позволять </a:t>
            </a:r>
            <a:r>
              <a:rPr lang="ru-RU" sz="1400" dirty="0">
                <a:solidFill>
                  <a:schemeClr val="tx1"/>
                </a:solidFill>
              </a:rPr>
              <a:t>большому количеству солнечного света попадать в здание, что уменьшает потребность в искусственном освещении. </a:t>
            </a:r>
            <a:r>
              <a:rPr lang="ru-RU" sz="1400" dirty="0" smtClean="0">
                <a:solidFill>
                  <a:schemeClr val="tx1"/>
                </a:solidFill>
              </a:rPr>
              <a:t>В первом варианте, деревья </a:t>
            </a:r>
            <a:r>
              <a:rPr lang="ru-RU" sz="1400" dirty="0">
                <a:solidFill>
                  <a:schemeClr val="tx1"/>
                </a:solidFill>
              </a:rPr>
              <a:t>в каждом оконном проеме задерживают тепло в помещении. Установка кондиционеров здесь тоже не требуется — в здании предусмотрена сквозная вентиляция</a:t>
            </a:r>
            <a:r>
              <a:rPr lang="ru-RU" sz="1400" dirty="0" smtClean="0">
                <a:solidFill>
                  <a:schemeClr val="tx1"/>
                </a:solidFill>
              </a:rPr>
              <a:t>. Во втором, много деревьев вокруг, а все необходимые помещения объединены единым комплексом.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01008"/>
            <a:ext cx="4165935" cy="288031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982" y="3501008"/>
            <a:ext cx="4041775" cy="2934919"/>
          </a:xfrm>
        </p:spPr>
      </p:pic>
      <p:sp>
        <p:nvSpPr>
          <p:cNvPr id="9" name="Прямоугольник 8"/>
          <p:cNvSpPr/>
          <p:nvPr/>
        </p:nvSpPr>
        <p:spPr>
          <a:xfrm>
            <a:off x="611560" y="764704"/>
            <a:ext cx="7848872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FF"/>
                </a:solidFill>
                <a:latin typeface="Comic Sans MS" panose="030F0702030302020204" pitchFamily="66" charset="0"/>
              </a:rPr>
              <a:t>Архитектура, дизайн и функциональность строений «школы будущего» может быть очень разной, но то что они будет существенно отличатся от нынешних – это факт!</a:t>
            </a:r>
          </a:p>
        </p:txBody>
      </p:sp>
    </p:spTree>
    <p:extLst>
      <p:ext uri="{BB962C8B-B14F-4D97-AF65-F5344CB8AC3E}">
        <p14:creationId xmlns:p14="http://schemas.microsoft.com/office/powerpoint/2010/main" val="5139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1" y="1628242"/>
            <a:ext cx="3168355" cy="24255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284526"/>
            <a:ext cx="2873051" cy="2102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593" y="4284526"/>
            <a:ext cx="2952329" cy="2317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175" y="1628242"/>
            <a:ext cx="3418359" cy="2425567"/>
          </a:xfrm>
          <a:prstGeom prst="rect">
            <a:avLst/>
          </a:prstGeom>
        </p:spPr>
      </p:pic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614089" y="413130"/>
            <a:ext cx="7632848" cy="1007554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Я считаю, что любой из вариантов будет сочетать в себе новые технологии, бережное отношение к экологии и многофункциональность.</a:t>
            </a:r>
            <a:endParaRPr lang="ru-RU" sz="18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4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4142" y="476672"/>
            <a:ext cx="7756717" cy="1222664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«Школа будущего» будет соответствовать самым высоким требованиям безопасности. Периметр прилегающей территории будет находится под </a:t>
            </a:r>
            <a:r>
              <a:rPr lang="ru-RU" b="1" dirty="0">
                <a:solidFill>
                  <a:srgbClr val="0000FF"/>
                </a:solidFill>
                <a:latin typeface="Comic Sans MS" panose="030F0702030302020204" pitchFamily="66" charset="0"/>
              </a:rPr>
              <a:t>постоянным 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видеонаблюдением со специальными датчиками охраны. </a:t>
            </a:r>
            <a:endParaRPr lang="ru-RU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7" name="Picture 3" descr="E:\Марина\ШКОЛА\Наш проект\Фото\Охрана\a6f139f1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42" y="2445604"/>
            <a:ext cx="290452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Марина\ШКОЛА\Наш проект\Фото\Охрана\системы_видеонаблюдени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64" r="8362" b="8058"/>
          <a:stretch/>
        </p:blipFill>
        <p:spPr bwMode="auto">
          <a:xfrm>
            <a:off x="3707904" y="1916832"/>
            <a:ext cx="5015147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Марина\ШКОЛА\Наш проект\Фото\Охрана\dvr-1-2013-14-16-fr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797153"/>
            <a:ext cx="2259310" cy="159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Марина\ШКОЛА\Наш проект\Фото\Охрана\35371410.fvejjyc066.W6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5740" y="4797153"/>
            <a:ext cx="238222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70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6111" y="548680"/>
            <a:ext cx="8360008" cy="1512168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16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Доступ  в школу будет осуществляться  по сканированию отпечатка </a:t>
            </a:r>
            <a:r>
              <a:rPr lang="ru-RU" sz="16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пальца </a:t>
            </a:r>
            <a:r>
              <a:rPr lang="ru-RU" sz="16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или сетчатки глаза, а возможно будет другая автоматическая система </a:t>
            </a:r>
            <a:r>
              <a:rPr lang="ru-RU" sz="16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распознавания лиц. У учителей и учеников старших и младших классов будет разный уровень доступа. Благодаря этому будет возможно разделить  школу на разные зоны, доступ в которые будет ограничен. Например ученики младших классов не смогут попасть в зону для старших и наоборот.</a:t>
            </a:r>
            <a:endParaRPr lang="ru-RU" sz="16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E:\Марина\ШКОЛА\Наш проект\Фото\Охрана\normal_1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37" y="2132856"/>
            <a:ext cx="2616471" cy="174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Марина\ШКОЛА\Наш проект\Фото\Охрана\cropped-44d3f7_ec719c09ff1242be9a34c551a431cc3c-Co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132856"/>
            <a:ext cx="3240599" cy="174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Марина\ШКОЛА\Наш проект\Фото\Охрана\iпп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3" y="2132856"/>
            <a:ext cx="2786915" cy="174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Марина\ШКОЛА\Наш проект\Фото\Охрана\83a451d1925ee20bb6fa7bd98cb610b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36" y="4077071"/>
            <a:ext cx="4879851" cy="267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Марина\ШКОЛА\Наш проект\Фото\Охрана\1cd826aa81dd629b9850a06052100c6c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2690" y="4077069"/>
            <a:ext cx="3672408" cy="26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35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арина\ШКОЛА\Наш проект\Фото\520x0resize_interiorpublic83_31_1341372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938" y="1802007"/>
            <a:ext cx="3791062" cy="213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Марина\ШКОЛА\Наш проект\Фото\072f20eee566c11095d622bd52f6b87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993" y="1802006"/>
            <a:ext cx="3206920" cy="213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60118"/>
            <a:ext cx="3456384" cy="232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60118"/>
            <a:ext cx="4032448" cy="233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395536" y="514931"/>
            <a:ext cx="8359775" cy="1152128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Внутри строений коридоры и помещения будут просторными и светлыми. Вместо лестниц, возможно будут эскалаторы и </a:t>
            </a:r>
            <a:r>
              <a:rPr lang="ru-RU" sz="18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траволаторы</a:t>
            </a:r>
            <a:r>
              <a:rPr lang="ru-RU" sz="18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а может, будут использоваться и другие более продвинутые способы перемещения.</a:t>
            </a:r>
          </a:p>
        </p:txBody>
      </p:sp>
    </p:spTree>
    <p:extLst>
      <p:ext uri="{BB962C8B-B14F-4D97-AF65-F5344CB8AC3E}">
        <p14:creationId xmlns:p14="http://schemas.microsoft.com/office/powerpoint/2010/main" val="3799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805" y="980728"/>
            <a:ext cx="349389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E:\Марина\ШКОЛА\Наш проект\Фото\i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85" y="3861048"/>
            <a:ext cx="3493890" cy="241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Марина\ШКОЛА\Наш проект\Фото\iэээ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162901"/>
            <a:ext cx="2974964" cy="211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Марина\ШКОЛА\Наш проект\Фото\ююю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162901"/>
            <a:ext cx="1492872" cy="211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E:\Марина\ШКОЛА\Наш проект\Фото\inlet-place-moving-walkway-roller-platform-handrails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41" t="6454" r="1569" b="5333"/>
          <a:stretch/>
        </p:blipFill>
        <p:spPr bwMode="auto">
          <a:xfrm>
            <a:off x="4355976" y="764704"/>
            <a:ext cx="438019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31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3792" y="404664"/>
            <a:ext cx="7772400" cy="940360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Школьные столовые будут похожи на рестораны. В них будут подавать блюда из экологически чистых продуктов со специальных ферм.</a:t>
            </a:r>
            <a:endParaRPr lang="ru-RU" sz="18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7" name="Picture 3" descr="E:\Марина\ШКОЛА\Наш проект\Фото\Столовая\5336a044c046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51" y="1556792"/>
            <a:ext cx="3816424" cy="222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Марина\ШКОЛА\Наш проект\Фото\Столовая\38ZbK4HdMqQ-604x3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56073"/>
            <a:ext cx="3619035" cy="222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Марина\ШКОЛА\Наш проект\Фото\Столовая\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51" y="3996783"/>
            <a:ext cx="3311552" cy="248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Марина\ШКОЛА\Наш проект\Фото\Столовая\689020_article-294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072" y="3996064"/>
            <a:ext cx="4036249" cy="241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3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ЭЛЕКТ ПОЧТ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E-MAIL 2</Template>
  <TotalTime>701</TotalTime>
  <Words>495</Words>
  <Application>Microsoft Office PowerPoint</Application>
  <PresentationFormat>Экран (4:3)</PresentationFormat>
  <Paragraphs>28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Wingdings</vt:lpstr>
      <vt:lpstr>Презентация ЭЛЕКТ ПОЧТА 2</vt:lpstr>
      <vt:lpstr>«ШКОЛА БУДУЩЕГО»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«ШКОЛА БУДУЩЕГО»</dc:title>
  <dc:creator>alexeymalyshko@gmail.com</dc:creator>
  <cp:lastModifiedBy>Oleg</cp:lastModifiedBy>
  <cp:revision>47</cp:revision>
  <dcterms:created xsi:type="dcterms:W3CDTF">2017-03-12T09:52:31Z</dcterms:created>
  <dcterms:modified xsi:type="dcterms:W3CDTF">2017-05-26T06:25:15Z</dcterms:modified>
</cp:coreProperties>
</file>