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7169150" cy="5376863" type="B5ISO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34212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68424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02636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36849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1710614" algn="l" defTabSz="684246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052737" algn="l" defTabSz="684246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2394859" algn="l" defTabSz="684246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2736982" algn="l" defTabSz="684246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515" autoAdjust="0"/>
    <p:restoredTop sz="94660"/>
  </p:normalViewPr>
  <p:slideViewPr>
    <p:cSldViewPr>
      <p:cViewPr varScale="1">
        <p:scale>
          <a:sx n="88" d="100"/>
          <a:sy n="88" d="100"/>
        </p:scale>
        <p:origin x="-1344" y="-96"/>
      </p:cViewPr>
      <p:guideLst>
        <p:guide orient="horz" pos="1694"/>
        <p:guide pos="22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686" y="1670313"/>
            <a:ext cx="6093778" cy="115254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373" y="3046889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2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4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6A13-D47E-476D-815D-3105433E0752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F6C39-C863-49FF-91A6-6ED167DCE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99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D3AA3-7977-44CC-B91A-A125D31F3215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CFB79-5831-4DFD-A4B8-F8F77EA6C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15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97634" y="215325"/>
            <a:ext cx="1613059" cy="45877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8458" y="215325"/>
            <a:ext cx="4719690" cy="4587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FEA4-3B39-46FA-951C-6D212A48DDA6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AEF59-F726-4441-BCB5-9B4A75C55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1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CA027-4D27-4661-A1A5-C2C550F74FCE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A6656-7DF9-405C-8088-92F9A89BB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28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313" y="3455133"/>
            <a:ext cx="6093778" cy="106790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6313" y="2278945"/>
            <a:ext cx="6093778" cy="1176188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4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3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6849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7106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5273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9485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3698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5910-3327-45C8-A0C3-3314722CCDE7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F4F1-592D-495F-A2F4-4ECF85AFD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8457" y="1254603"/>
            <a:ext cx="3166375" cy="354848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44318" y="1254603"/>
            <a:ext cx="3166375" cy="354848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28B5-1413-4007-925A-3AD17607AC7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445D-A949-4402-916C-FECC47BDE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89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458" y="1203571"/>
            <a:ext cx="3167619" cy="50159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23" indent="0">
              <a:buNone/>
              <a:defRPr sz="1500" b="1"/>
            </a:lvl2pPr>
            <a:lvl3pPr marL="684246" indent="0">
              <a:buNone/>
              <a:defRPr sz="1300" b="1"/>
            </a:lvl3pPr>
            <a:lvl4pPr marL="1026368" indent="0">
              <a:buNone/>
              <a:defRPr sz="1200" b="1"/>
            </a:lvl4pPr>
            <a:lvl5pPr marL="1368491" indent="0">
              <a:buNone/>
              <a:defRPr sz="1200" b="1"/>
            </a:lvl5pPr>
            <a:lvl6pPr marL="1710614" indent="0">
              <a:buNone/>
              <a:defRPr sz="1200" b="1"/>
            </a:lvl6pPr>
            <a:lvl7pPr marL="2052737" indent="0">
              <a:buNone/>
              <a:defRPr sz="1200" b="1"/>
            </a:lvl7pPr>
            <a:lvl8pPr marL="2394859" indent="0">
              <a:buNone/>
              <a:defRPr sz="1200" b="1"/>
            </a:lvl8pPr>
            <a:lvl9pPr marL="273698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8458" y="1705162"/>
            <a:ext cx="3167619" cy="309792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641829" y="1203571"/>
            <a:ext cx="3168864" cy="50159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23" indent="0">
              <a:buNone/>
              <a:defRPr sz="1500" b="1"/>
            </a:lvl2pPr>
            <a:lvl3pPr marL="684246" indent="0">
              <a:buNone/>
              <a:defRPr sz="1300" b="1"/>
            </a:lvl3pPr>
            <a:lvl4pPr marL="1026368" indent="0">
              <a:buNone/>
              <a:defRPr sz="1200" b="1"/>
            </a:lvl4pPr>
            <a:lvl5pPr marL="1368491" indent="0">
              <a:buNone/>
              <a:defRPr sz="1200" b="1"/>
            </a:lvl5pPr>
            <a:lvl6pPr marL="1710614" indent="0">
              <a:buNone/>
              <a:defRPr sz="1200" b="1"/>
            </a:lvl6pPr>
            <a:lvl7pPr marL="2052737" indent="0">
              <a:buNone/>
              <a:defRPr sz="1200" b="1"/>
            </a:lvl7pPr>
            <a:lvl8pPr marL="2394859" indent="0">
              <a:buNone/>
              <a:defRPr sz="1200" b="1"/>
            </a:lvl8pPr>
            <a:lvl9pPr marL="273698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641829" y="1705162"/>
            <a:ext cx="3168864" cy="309792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ACEE-16AD-4A54-B04F-5F655FCFC9DC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413C8-CB3B-4C3E-B78A-79AD15B09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1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D45F-EBF0-4261-909A-B7F398AC5074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05529-0ED4-4C67-807C-8A19F9B0E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00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77C8-35CF-4C21-B42D-5AAAA1E1928C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2949D-F0D9-4BCC-883D-4CD438F95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8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58" y="214079"/>
            <a:ext cx="2358601" cy="91108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2939" y="214080"/>
            <a:ext cx="4007754" cy="45890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8458" y="1125160"/>
            <a:ext cx="2358601" cy="3677924"/>
          </a:xfrm>
        </p:spPr>
        <p:txBody>
          <a:bodyPr/>
          <a:lstStyle>
            <a:lvl1pPr marL="0" indent="0">
              <a:buNone/>
              <a:defRPr sz="1000"/>
            </a:lvl1pPr>
            <a:lvl2pPr marL="342123" indent="0">
              <a:buNone/>
              <a:defRPr sz="900"/>
            </a:lvl2pPr>
            <a:lvl3pPr marL="684246" indent="0">
              <a:buNone/>
              <a:defRPr sz="700"/>
            </a:lvl3pPr>
            <a:lvl4pPr marL="1026368" indent="0">
              <a:buNone/>
              <a:defRPr sz="700"/>
            </a:lvl4pPr>
            <a:lvl5pPr marL="1368491" indent="0">
              <a:buNone/>
              <a:defRPr sz="700"/>
            </a:lvl5pPr>
            <a:lvl6pPr marL="1710614" indent="0">
              <a:buNone/>
              <a:defRPr sz="700"/>
            </a:lvl6pPr>
            <a:lvl7pPr marL="2052737" indent="0">
              <a:buNone/>
              <a:defRPr sz="700"/>
            </a:lvl7pPr>
            <a:lvl8pPr marL="2394859" indent="0">
              <a:buNone/>
              <a:defRPr sz="700"/>
            </a:lvl8pPr>
            <a:lvl9pPr marL="273698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0270C-B7F6-4467-A8D2-D99C731B110A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82BB3-2B5E-4E30-A4D8-49F934C2A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9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203" y="3763804"/>
            <a:ext cx="4301490" cy="4443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5203" y="480433"/>
            <a:ext cx="4301490" cy="3226118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123" indent="0">
              <a:buNone/>
              <a:defRPr sz="2100"/>
            </a:lvl2pPr>
            <a:lvl3pPr marL="684246" indent="0">
              <a:buNone/>
              <a:defRPr sz="1800"/>
            </a:lvl3pPr>
            <a:lvl4pPr marL="1026368" indent="0">
              <a:buNone/>
              <a:defRPr sz="1500"/>
            </a:lvl4pPr>
            <a:lvl5pPr marL="1368491" indent="0">
              <a:buNone/>
              <a:defRPr sz="1500"/>
            </a:lvl5pPr>
            <a:lvl6pPr marL="1710614" indent="0">
              <a:buNone/>
              <a:defRPr sz="1500"/>
            </a:lvl6pPr>
            <a:lvl7pPr marL="2052737" indent="0">
              <a:buNone/>
              <a:defRPr sz="1500"/>
            </a:lvl7pPr>
            <a:lvl8pPr marL="2394859" indent="0">
              <a:buNone/>
              <a:defRPr sz="1500"/>
            </a:lvl8pPr>
            <a:lvl9pPr marL="2736982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5203" y="4208143"/>
            <a:ext cx="4301490" cy="631034"/>
          </a:xfrm>
        </p:spPr>
        <p:txBody>
          <a:bodyPr/>
          <a:lstStyle>
            <a:lvl1pPr marL="0" indent="0">
              <a:buNone/>
              <a:defRPr sz="1000"/>
            </a:lvl1pPr>
            <a:lvl2pPr marL="342123" indent="0">
              <a:buNone/>
              <a:defRPr sz="900"/>
            </a:lvl2pPr>
            <a:lvl3pPr marL="684246" indent="0">
              <a:buNone/>
              <a:defRPr sz="700"/>
            </a:lvl3pPr>
            <a:lvl4pPr marL="1026368" indent="0">
              <a:buNone/>
              <a:defRPr sz="700"/>
            </a:lvl4pPr>
            <a:lvl5pPr marL="1368491" indent="0">
              <a:buNone/>
              <a:defRPr sz="700"/>
            </a:lvl5pPr>
            <a:lvl6pPr marL="1710614" indent="0">
              <a:buNone/>
              <a:defRPr sz="700"/>
            </a:lvl6pPr>
            <a:lvl7pPr marL="2052737" indent="0">
              <a:buNone/>
              <a:defRPr sz="700"/>
            </a:lvl7pPr>
            <a:lvl8pPr marL="2394859" indent="0">
              <a:buNone/>
              <a:defRPr sz="700"/>
            </a:lvl8pPr>
            <a:lvl9pPr marL="273698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DED80-1388-496C-AA63-70D69B4CCFAC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064E-95D1-4529-AFB5-4EB19A823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58458" y="215324"/>
            <a:ext cx="6452235" cy="8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425" tIns="34212" rIns="68425" bIns="342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8458" y="1254602"/>
            <a:ext cx="6452235" cy="354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425" tIns="34212" rIns="68425" bIns="34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58457" y="4983556"/>
            <a:ext cx="1672802" cy="286268"/>
          </a:xfrm>
          <a:prstGeom prst="rect">
            <a:avLst/>
          </a:prstGeom>
        </p:spPr>
        <p:txBody>
          <a:bodyPr vert="horz" lIns="68425" tIns="34212" rIns="68425" bIns="34212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58891-F4C0-40AC-AF40-5414EE442FF2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49460" y="4983556"/>
            <a:ext cx="2270231" cy="286268"/>
          </a:xfrm>
          <a:prstGeom prst="rect">
            <a:avLst/>
          </a:prstGeom>
        </p:spPr>
        <p:txBody>
          <a:bodyPr vert="horz" lIns="68425" tIns="34212" rIns="68425" bIns="34212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37891" y="4983556"/>
            <a:ext cx="1672802" cy="286268"/>
          </a:xfrm>
          <a:prstGeom prst="rect">
            <a:avLst/>
          </a:prstGeom>
        </p:spPr>
        <p:txBody>
          <a:bodyPr vert="horz" lIns="68425" tIns="34212" rIns="68425" bIns="34212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11B7FE-76F0-4B2B-B9E8-4AA5D70D6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123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4246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6368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68491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6592" indent="-2565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949" indent="-21382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307" indent="-1710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430" indent="-1710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552" indent="-1710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675" indent="-171061" algn="l" defTabSz="68424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3798" indent="-171061" algn="l" defTabSz="68424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5921" indent="-171061" algn="l" defTabSz="68424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043" indent="-171061" algn="l" defTabSz="68424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23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4246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368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491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614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2737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4859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36982" algn="l" defTabSz="68424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15.jpeg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image" Target="../media/image21.jpeg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image" Target="../media/image27.png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NUL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3.jpe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9.jpeg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97611" y="148113"/>
            <a:ext cx="6093778" cy="1152541"/>
          </a:xfrm>
        </p:spPr>
        <p:txBody>
          <a:bodyPr/>
          <a:lstStyle/>
          <a:p>
            <a:pPr algn="l" eaLnBrk="1" hangingPunct="1"/>
            <a:r>
              <a:rPr lang="ru-RU" smtClean="0">
                <a:solidFill>
                  <a:schemeClr val="bg1"/>
                </a:solidFill>
              </a:rPr>
              <a:t>Третий Лишний «Сказки»</a:t>
            </a:r>
          </a:p>
        </p:txBody>
      </p:sp>
      <p:sp>
        <p:nvSpPr>
          <p:cNvPr id="4" name="Облако 3">
            <a:hlinkClick r:id="rId2" action="ppaction://hlinksldjump"/>
          </p:cNvPr>
          <p:cNvSpPr/>
          <p:nvPr/>
        </p:nvSpPr>
        <p:spPr>
          <a:xfrm>
            <a:off x="71232" y="2970966"/>
            <a:ext cx="1976112" cy="11288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/>
              <a:t>Старт</a:t>
            </a:r>
          </a:p>
        </p:txBody>
      </p:sp>
      <p:sp>
        <p:nvSpPr>
          <p:cNvPr id="9" name="Облако 8">
            <a:hlinkClick r:id="rId3" action="ppaction://hlinksldjump"/>
          </p:cNvPr>
          <p:cNvSpPr/>
          <p:nvPr/>
        </p:nvSpPr>
        <p:spPr>
          <a:xfrm>
            <a:off x="71232" y="1615548"/>
            <a:ext cx="1976112" cy="11288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/>
              <a:t>Правило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8231" y="4442172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Каменская Анастасия, ученица 6 класса МБОУ СОШ №1 </a:t>
            </a:r>
            <a:r>
              <a:rPr lang="ru-RU" dirty="0" err="1" smtClean="0">
                <a:solidFill>
                  <a:schemeClr val="bg1"/>
                </a:solidFill>
              </a:rPr>
              <a:t>пгт</a:t>
            </a:r>
            <a:r>
              <a:rPr lang="ru-RU" dirty="0" smtClean="0">
                <a:solidFill>
                  <a:schemeClr val="bg1"/>
                </a:solidFill>
              </a:rPr>
              <a:t> Уренгой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 </a:t>
            </a:r>
            <a:r>
              <a:rPr lang="ru-RU" dirty="0" err="1" smtClean="0">
                <a:solidFill>
                  <a:schemeClr val="bg1"/>
                </a:solidFill>
              </a:rPr>
              <a:t>Милованова</a:t>
            </a:r>
            <a:r>
              <a:rPr lang="ru-RU" dirty="0" smtClean="0">
                <a:solidFill>
                  <a:schemeClr val="bg1"/>
                </a:solidFill>
              </a:rPr>
              <a:t> Ольга Михайловна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ВЕРНО</a:t>
            </a:r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3685" y="1954092"/>
            <a:ext cx="3075612" cy="265607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 какой сказке  у героини были длинные волосы?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291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500" y="1701429"/>
            <a:ext cx="1749778" cy="2663539"/>
          </a:xfrm>
        </p:spPr>
      </p:pic>
      <p:pic>
        <p:nvPicPr>
          <p:cNvPr id="12292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538" y="1736279"/>
            <a:ext cx="1966921" cy="253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517" y="1722588"/>
            <a:ext cx="1637185" cy="254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ВЕРНО</a:t>
            </a:r>
          </a:p>
        </p:txBody>
      </p:sp>
      <p:pic>
        <p:nvPicPr>
          <p:cNvPr id="9" name="Объект 8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8362" y="1615764"/>
            <a:ext cx="2132902" cy="3205180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713" y="1389938"/>
            <a:ext cx="2935726" cy="2896756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6" name="Объект 5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06" y="1446394"/>
            <a:ext cx="5223711" cy="2935726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 какой сказке были волшебные сапоги?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7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204" y="1784820"/>
            <a:ext cx="1746331" cy="2400919"/>
          </a:xfrm>
        </p:spPr>
      </p:pic>
      <p:pic>
        <p:nvPicPr>
          <p:cNvPr id="16388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500" y="1779842"/>
            <a:ext cx="2087556" cy="242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4105" y="1784820"/>
            <a:ext cx="1855477" cy="24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ВЕРНО</a:t>
            </a: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343" y="1728675"/>
            <a:ext cx="2653445" cy="2653445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507" y="1728675"/>
            <a:ext cx="3617858" cy="2709901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НЕ ВЕРНО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710" y="1785132"/>
            <a:ext cx="2860816" cy="2362778"/>
          </a:xfrm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 КАКОЙ СКАЗКЕ БЫЛА ФЕЯ-КРЕСТНАЯ?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483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500" y="1446277"/>
            <a:ext cx="1997941" cy="31402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500" y="1446276"/>
            <a:ext cx="2195553" cy="315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2835" y="1446277"/>
            <a:ext cx="1997941" cy="31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66500" y="261375"/>
            <a:ext cx="6452235" cy="896144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Правило игры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sz="3000">
                <a:solidFill>
                  <a:schemeClr val="bg1"/>
                </a:solidFill>
              </a:rPr>
              <a:t>Найти нужную картинку по смыслу </a:t>
            </a:r>
            <a:r>
              <a:rPr lang="ru-RU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Облако 3">
            <a:hlinkClick r:id="rId2" action="ppaction://hlinksldjump"/>
          </p:cNvPr>
          <p:cNvSpPr/>
          <p:nvPr/>
        </p:nvSpPr>
        <p:spPr>
          <a:xfrm>
            <a:off x="479093" y="3961703"/>
            <a:ext cx="1976112" cy="124215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/>
              <a:t>К МЕНЮ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21507" name="Picture 3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8517" y="1254602"/>
            <a:ext cx="4692117" cy="3548481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22531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93" y="1224730"/>
            <a:ext cx="6452235" cy="348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ВЕРНО</a:t>
            </a:r>
          </a:p>
        </p:txBody>
      </p:sp>
      <p:pic>
        <p:nvPicPr>
          <p:cNvPr id="23555" name="Picture 2">
            <a:hlinkClick r:id="" action="ppaction://noaction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4798" y="1866967"/>
            <a:ext cx="3499556" cy="2323751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99" y="3480519"/>
            <a:ext cx="4815478" cy="1591382"/>
          </a:xfrm>
        </p:spPr>
      </p:pic>
      <p:sp>
        <p:nvSpPr>
          <p:cNvPr id="2" name="TextBox 1"/>
          <p:cNvSpPr txBox="1"/>
          <p:nvPr/>
        </p:nvSpPr>
        <p:spPr>
          <a:xfrm>
            <a:off x="632247" y="888231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Молодец!!! Ты хорошо </a:t>
            </a:r>
            <a:r>
              <a:rPr lang="ru-RU" smtClean="0">
                <a:solidFill>
                  <a:schemeClr val="bg1"/>
                </a:solidFill>
              </a:rPr>
              <a:t>знаешь сказки!!!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4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 какой сказке НЕ присутствует «Волшебное Зеркальце»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9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1501" y="1523445"/>
            <a:ext cx="1992196" cy="3196246"/>
          </a:xfrm>
        </p:spPr>
      </p:pic>
      <p:pic>
        <p:nvPicPr>
          <p:cNvPr id="4100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238" y="1523445"/>
            <a:ext cx="1847435" cy="314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12" y="1523445"/>
            <a:ext cx="1840541" cy="31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 НЕ ВЕРНО</a:t>
            </a:r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802" y="1220997"/>
            <a:ext cx="5059765" cy="3816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НЕ ВЕРНО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ya\Desktop\4144c115-dce6-4568-81f1-bfe7b7904b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295" y="1392287"/>
            <a:ext cx="4488160" cy="336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ВЕРНО</a:t>
            </a:r>
          </a:p>
        </p:txBody>
      </p:sp>
      <p:pic>
        <p:nvPicPr>
          <p:cNvPr id="7171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9538" y="1559540"/>
            <a:ext cx="4335957" cy="270959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 какой сказке НЕТ героев-помощников?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5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7611" y="1277005"/>
            <a:ext cx="2470140" cy="3548481"/>
          </a:xfrm>
        </p:spPr>
      </p:pic>
      <p:pic>
        <p:nvPicPr>
          <p:cNvPr id="8196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4399" y="2264008"/>
            <a:ext cx="1916369" cy="25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7835" y="1574476"/>
            <a:ext cx="2335718" cy="331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66500" y="317385"/>
            <a:ext cx="6452235" cy="896144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 ВЕРНО</a:t>
            </a:r>
          </a:p>
        </p:txBody>
      </p:sp>
      <p:pic>
        <p:nvPicPr>
          <p:cNvPr id="9219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0648" y="1502286"/>
            <a:ext cx="4577227" cy="319500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 ВЕРНО</a:t>
            </a:r>
          </a:p>
        </p:txBody>
      </p:sp>
      <p:pic>
        <p:nvPicPr>
          <p:cNvPr id="10243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3241" y="1502286"/>
            <a:ext cx="4720840" cy="315019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2871</TotalTime>
  <Words>104</Words>
  <Application>Microsoft Office PowerPoint</Application>
  <PresentationFormat>B5 (ISO) (176x250 мм)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Третий Лишний «Сказки»</vt:lpstr>
      <vt:lpstr>Правило игры</vt:lpstr>
      <vt:lpstr>В какой сказке НЕ присутствует «Волшебное Зеркальце» </vt:lpstr>
      <vt:lpstr> НЕ ВЕРНО</vt:lpstr>
      <vt:lpstr>НЕ ВЕРНО</vt:lpstr>
      <vt:lpstr>ВЕРНО</vt:lpstr>
      <vt:lpstr>В какой сказке НЕТ героев-помощников?</vt:lpstr>
      <vt:lpstr>НЕ  ВЕРНО</vt:lpstr>
      <vt:lpstr>НЕ ВЕРНО</vt:lpstr>
      <vt:lpstr>ВЕРНО</vt:lpstr>
      <vt:lpstr>В какой сказке  у героини были длинные волосы?</vt:lpstr>
      <vt:lpstr>ВЕРНО</vt:lpstr>
      <vt:lpstr>НЕ ВЕРНО</vt:lpstr>
      <vt:lpstr>НЕ ВЕРНО</vt:lpstr>
      <vt:lpstr>В какой сказке были волшебные сапоги?</vt:lpstr>
      <vt:lpstr>ВЕРНО</vt:lpstr>
      <vt:lpstr>НЕ ВЕРНО</vt:lpstr>
      <vt:lpstr>НЕ ВЕРНО </vt:lpstr>
      <vt:lpstr>В КАКОЙ СКАЗКЕ БЫЛА ФЕЯ-КРЕСТНАЯ?</vt:lpstr>
      <vt:lpstr>НЕ ВЕРНО</vt:lpstr>
      <vt:lpstr>НЕ ВЕРНО</vt:lpstr>
      <vt:lpstr>ВЕРНО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Root</dc:creator>
  <cp:lastModifiedBy>Olya</cp:lastModifiedBy>
  <cp:revision>50</cp:revision>
  <dcterms:created xsi:type="dcterms:W3CDTF">2017-05-05T09:16:22Z</dcterms:created>
  <dcterms:modified xsi:type="dcterms:W3CDTF">2017-05-26T13:01:17Z</dcterms:modified>
</cp:coreProperties>
</file>