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66FF66"/>
    <a:srgbClr val="0BC52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767" autoAdjust="0"/>
  </p:normalViewPr>
  <p:slideViewPr>
    <p:cSldViewPr>
      <p:cViewPr varScale="1">
        <p:scale>
          <a:sx n="70" d="100"/>
          <a:sy n="70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69BB2-4E02-420E-9891-B2BC85BF7447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CFEEB-FDAE-4576-A3C8-86A58E1DEB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1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ipe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8572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юный артист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429132"/>
            <a:ext cx="7854696" cy="107157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Определение качеств, которыми должен обладать </a:t>
            </a:r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начинающий артист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voc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785926"/>
            <a:ext cx="4429124" cy="221455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Прямоугольник 6"/>
          <p:cNvSpPr/>
          <p:nvPr/>
        </p:nvSpPr>
        <p:spPr>
          <a:xfrm>
            <a:off x="4572000" y="5715016"/>
            <a:ext cx="45720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  <a:cs typeface="Arial" pitchFamily="34" charset="0"/>
              </a:rPr>
              <a:t>Автор-составитель: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  <a:cs typeface="Arial" pitchFamily="34" charset="0"/>
              </a:rPr>
              <a:t>Смирнова </a:t>
            </a:r>
            <a:r>
              <a:rPr lang="ru-RU" dirty="0" err="1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  <a:cs typeface="Arial" pitchFamily="34" charset="0"/>
              </a:rPr>
              <a:t>М.Н.,п.д.о</a:t>
            </a:r>
            <a:endParaRPr lang="ru-RU" dirty="0">
              <a:solidFill>
                <a:schemeClr val="tx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14678" y="5929330"/>
            <a:ext cx="2509021" cy="807913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softEdge rad="127000"/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u="none" strike="noStrike" cap="none" normalizeH="0" baseline="0" dirty="0" smtClean="0">
                <a:ln>
                  <a:noFill/>
                </a:ln>
                <a:solidFill>
                  <a:srgbClr val="99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050" b="0" u="none" strike="noStrike" cap="none" normalizeH="0" baseline="0" dirty="0" smtClean="0">
              <a:ln>
                <a:noFill/>
              </a:ln>
              <a:solidFill>
                <a:srgbClr val="99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u="none" strike="noStrike" cap="none" normalizeH="0" baseline="0" dirty="0" smtClean="0">
                <a:ln>
                  <a:noFill/>
                </a:ln>
                <a:effectLst/>
                <a:latin typeface="Gungsuh" pitchFamily="18" charset="-127"/>
                <a:ea typeface="Gungsuh" pitchFamily="18" charset="-127"/>
                <a:cs typeface="Arial" pitchFamily="34" charset="0"/>
              </a:rPr>
              <a:t>ГБОУДОД </a:t>
            </a:r>
            <a:r>
              <a:rPr kumimoji="0" lang="ru-RU" sz="1200" b="0" u="none" strike="noStrike" cap="none" normalizeH="0" baseline="0" dirty="0" err="1" smtClean="0">
                <a:ln>
                  <a:noFill/>
                </a:ln>
                <a:effectLst/>
                <a:latin typeface="Gungsuh" pitchFamily="18" charset="-127"/>
                <a:ea typeface="Gungsuh" pitchFamily="18" charset="-127"/>
                <a:cs typeface="Arial" pitchFamily="34" charset="0"/>
              </a:rPr>
              <a:t>ДТДиМ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Gungsuh" pitchFamily="18" charset="-127"/>
              <a:ea typeface="Gungsuh" pitchFamily="18" charset="-127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u="none" strike="noStrike" cap="none" normalizeH="0" baseline="0" dirty="0" smtClean="0">
                <a:ln>
                  <a:noFill/>
                </a:ln>
                <a:effectLst/>
                <a:latin typeface="Gungsuh" pitchFamily="18" charset="-127"/>
                <a:ea typeface="Gungsuh" pitchFamily="18" charset="-127"/>
                <a:cs typeface="Arial" pitchFamily="34" charset="0"/>
              </a:rPr>
              <a:t>Колпино Санкт-Петербург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Gungsuh" pitchFamily="18" charset="-127"/>
              <a:ea typeface="Gungsuh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Вопросы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r>
              <a:rPr lang="ru-RU" dirty="0"/>
              <a:t>1.Перечислите основные качества, которыми должен обладать начинающий </a:t>
            </a:r>
            <a:r>
              <a:rPr lang="ru-RU" dirty="0" smtClean="0"/>
              <a:t>артист.</a:t>
            </a:r>
          </a:p>
          <a:p>
            <a:r>
              <a:rPr lang="ru-RU" dirty="0" smtClean="0"/>
              <a:t>2. Фамилия великого русского режиссера, реформатора театра и педагога.</a:t>
            </a:r>
          </a:p>
          <a:p>
            <a:r>
              <a:rPr lang="ru-RU" dirty="0" smtClean="0"/>
              <a:t>3. </a:t>
            </a:r>
            <a:r>
              <a:rPr lang="ru-RU" dirty="0"/>
              <a:t>К</a:t>
            </a:r>
            <a:r>
              <a:rPr lang="ru-RU" dirty="0" smtClean="0"/>
              <a:t>акой навык постоянно должен развивать артист наблюдая за жизнью?</a:t>
            </a:r>
          </a:p>
          <a:p>
            <a:r>
              <a:rPr lang="ru-RU" dirty="0" smtClean="0"/>
              <a:t>4.Какая одна из основ техники сценической речи?</a:t>
            </a:r>
          </a:p>
          <a:p>
            <a:r>
              <a:rPr lang="ru-RU" dirty="0" smtClean="0"/>
              <a:t>5. </a:t>
            </a:r>
            <a:r>
              <a:rPr lang="ru-RU" dirty="0"/>
              <a:t>Какие качества </a:t>
            </a:r>
            <a:r>
              <a:rPr lang="ru-RU" dirty="0" smtClean="0"/>
              <a:t>нужны </a:t>
            </a:r>
            <a:r>
              <a:rPr lang="ru-RU" dirty="0"/>
              <a:t>каждому актёру для умения «вжиться» в </a:t>
            </a:r>
            <a:r>
              <a:rPr lang="ru-RU" dirty="0" smtClean="0"/>
              <a:t>роль?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219446"/>
      </p:ext>
    </p:extLst>
  </p:cSld>
  <p:clrMapOvr>
    <a:masterClrMapping/>
  </p:clrMapOvr>
  <p:transition spd="slow"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1412776"/>
            <a:ext cx="2808312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404664"/>
            <a:ext cx="3814050" cy="5832648"/>
          </a:xfrm>
        </p:spPr>
        <p:txBody>
          <a:bodyPr>
            <a:noAutofit/>
          </a:bodyPr>
          <a:lstStyle/>
          <a:p>
            <a:r>
              <a:rPr lang="ru-RU" sz="1800" dirty="0"/>
              <a:t>Глубокий вдох и резкий выдох, </a:t>
            </a:r>
          </a:p>
          <a:p>
            <a:r>
              <a:rPr lang="ru-RU" sz="1800" dirty="0"/>
              <a:t>Ты сделав шаг, едва касаясь сцены,  </a:t>
            </a:r>
          </a:p>
          <a:p>
            <a:r>
              <a:rPr lang="ru-RU" sz="1800" dirty="0"/>
              <a:t>Вдруг замираешь. И снова вдох, и снова резкий выдох…  </a:t>
            </a:r>
          </a:p>
          <a:p>
            <a:r>
              <a:rPr lang="ru-RU" sz="1800" dirty="0"/>
              <a:t>Но от волненья, кажется, что даже давят стены.  </a:t>
            </a:r>
          </a:p>
          <a:p>
            <a:endParaRPr lang="ru-RU" sz="1800" dirty="0"/>
          </a:p>
          <a:p>
            <a:r>
              <a:rPr lang="ru-RU" sz="1800" dirty="0"/>
              <a:t>Вокруг темно, но погружаясь в эту бездну, </a:t>
            </a:r>
          </a:p>
          <a:p>
            <a:r>
              <a:rPr lang="ru-RU" sz="1800" dirty="0"/>
              <a:t>В который раз ты надеваешь маску-роль, </a:t>
            </a:r>
          </a:p>
          <a:p>
            <a:r>
              <a:rPr lang="ru-RU" sz="1800" dirty="0"/>
              <a:t>И, как и прежде, сомненье вдруг исчезнет, </a:t>
            </a:r>
          </a:p>
          <a:p>
            <a:r>
              <a:rPr lang="ru-RU" sz="1800" dirty="0"/>
              <a:t>Аплодисменты растопят страх, как соль. </a:t>
            </a:r>
          </a:p>
          <a:p>
            <a:r>
              <a:rPr lang="ru-RU" sz="1800" dirty="0" smtClean="0"/>
              <a:t>Последний </a:t>
            </a:r>
            <a:r>
              <a:rPr lang="ru-RU" sz="1800" dirty="0"/>
              <a:t>вдох и резкий выдох. </a:t>
            </a:r>
          </a:p>
          <a:p>
            <a:r>
              <a:rPr lang="ru-RU" sz="1800" dirty="0"/>
              <a:t>Поклон, овации, цветы, «На бис!» </a:t>
            </a:r>
          </a:p>
          <a:p>
            <a:r>
              <a:rPr lang="ru-RU" sz="1800" dirty="0"/>
              <a:t>Подхвачена волной эмоций и улыбок,</a:t>
            </a:r>
          </a:p>
          <a:p>
            <a:r>
              <a:rPr lang="ru-RU" sz="1800" dirty="0"/>
              <a:t>Я вышла к зрителю из-за кулис.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0" r="144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012910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4070898" cy="286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339752" y="1772817"/>
            <a:ext cx="6304214" cy="452431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  <a:scene3d>
            <a:camera prst="perspectiveRight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Дорогие друзья</a:t>
            </a:r>
            <a:r>
              <a:rPr lang="ru-RU" sz="2400" b="1" i="1" dirty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! Качества актера – это личностные характеристики человека, в комплексе обеспечивающие возможность успешно играть различные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роли. В </a:t>
            </a:r>
            <a:r>
              <a:rPr lang="ru-RU" sz="2400" b="1" i="1" dirty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отличие от конкретных умений, например, способности вовремя засмеяться или показать удивление, профессиональные качества объединяют в себе целый комплекс умений 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способностей. Предлагаю вам ознакомиться с ними.</a:t>
            </a:r>
            <a:endParaRPr lang="ru-RU" sz="2400" b="1" i="1" dirty="0"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68_5f1eb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3506"/>
            <a:ext cx="3631164" cy="1859963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454342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Развитое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сценическое внимание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2924944"/>
            <a:ext cx="6643702" cy="3643314"/>
          </a:xfrm>
          <a:solidFill>
            <a:srgbClr val="FFFF00"/>
          </a:solidFill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Любой человек делает свою работу лучше, если его ничего не отвлекает, а внимание сконцентрировано только на предмете текущего занятия. Не исключение и актёры, для которых жизнь на сцене невозможна без способности к наблюдательности, умения переключать и фокусировать внимание в рамках сценической среды.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В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связи с этим одной из основ внутренней техники актёра является сценическое внимание – избирательная направленность восприятия во время представления.</a:t>
            </a:r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20688"/>
            <a:ext cx="3643306" cy="2419382"/>
          </a:xfrm>
          <a:prstGeom prst="round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01080" cy="2071694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Совершенствование навыка сценического внимания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50273"/>
            <a:ext cx="5572164" cy="4286256"/>
          </a:xfrm>
          <a:solidFill>
            <a:srgbClr val="66FF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К. С. Станиславский считал, что процесс совершенствования навыка должен быть постоянным: «Наблюдая за жизнью, артист должен смотреть вокруг себя не как рассеянный обыватель и не как холодный статистик, которому нужна только фактическая и цифровая точность собираемых сведений. Артисту нужно проникнуть в суть наблюдаемого, внимательно изучать предлагаемые жизнью обстоятельства и поступки людей, понять склад души, характер того, кто совершает эти поступки».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967" y="2714620"/>
            <a:ext cx="2433015" cy="3357562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737" y="571480"/>
            <a:ext cx="5829312" cy="6326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Ораторские </a:t>
            </a:r>
            <a:r>
              <a:rPr lang="ru-RU" sz="3600" dirty="0"/>
              <a:t>способности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5400600" cy="5184576"/>
          </a:xfrm>
          <a:scene3d>
            <a:camera prst="perspectiveHeroicExtremeRigh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Сценическая речь – профессиональное средство выразительности актёра и театрального воплощения драматургического произведения. «Мы ненавидим театральность в театре, но любим сценичное на сцене… голос должен петь в разговоре и в стихах, звучать </a:t>
            </a:r>
            <a:r>
              <a:rPr lang="ru-RU" dirty="0" err="1"/>
              <a:t>по-скрипичному</a:t>
            </a:r>
            <a:r>
              <a:rPr lang="ru-RU" dirty="0"/>
              <a:t>, а не стучать словами, как горох о доску», – писал К. С. Станиславский.  </a:t>
            </a:r>
          </a:p>
        </p:txBody>
      </p:sp>
      <p:pic>
        <p:nvPicPr>
          <p:cNvPr id="4" name="Рисунок 3" descr="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3861048"/>
            <a:ext cx="3211607" cy="280513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-2182"/>
            <a:ext cx="3923928" cy="23262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Темпо-ритм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Одной из основ техники речи является чувство темпо-ритма, открытое и описанное К. С. Станиславским. Он заметил связь между ним и чувствами: «Ускорил темп – отвёл меньше времени для действия, для речи и тем заставил себя действовать и говорить быстрее. Замедлил темп – освободил больше времени для действия и речи…». Таким образом, меняя темп и ритм, актёр меняет и гамму своих чувств, переживаемых в данный момент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Это открытие имеет для театра огромное значение, поскольку позволяет в ходе постановки через изменение темпо-ритма актёра управлять не только его чувствами, но и развитием сценического действия в целом, влиять на его плавность или, наоборот, бурность.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31850" y="2852936"/>
            <a:ext cx="8312150" cy="3647877"/>
          </a:xfrm>
        </p:spPr>
        <p:txBody>
          <a:bodyPr>
            <a:normAutofit/>
          </a:bodyPr>
          <a:lstStyle/>
          <a:p>
            <a:r>
              <a:rPr lang="ru-RU" dirty="0"/>
              <a:t>Развитое воображение и творческие способности - качества нужные каждому актёру для умения «вжиться» в роль, «оправдать» персонажа предлагаемыми обстоятельствами, сыграть роль с текста. Это значительно сложнее, чем в случае с жизненной правдой, которая существует сама по себе и над которой человек никогда не </a:t>
            </a:r>
            <a:r>
              <a:rPr lang="ru-RU" dirty="0" smtClean="0"/>
              <a:t>задумывается.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7668"/>
            <a:ext cx="3840077" cy="25600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152698"/>
            <a:ext cx="48965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rgbClr val="0070C0"/>
                </a:solidFill>
              </a:rPr>
              <a:t>Воображение и способность мыслить творчески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01008"/>
            <a:ext cx="4714876" cy="31196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680120"/>
          </a:xfrm>
        </p:spPr>
        <p:txBody>
          <a:bodyPr/>
          <a:lstStyle/>
          <a:p>
            <a:r>
              <a:rPr lang="ru-RU" dirty="0"/>
              <a:t>Эмоциональная память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6682" y="980728"/>
            <a:ext cx="7239000" cy="352839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igh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Память важна для актёра не только с точки зрения способности запомнить и воспроизвести </a:t>
            </a:r>
            <a:r>
              <a:rPr lang="ru-RU" dirty="0" smtClean="0"/>
              <a:t>текст. Неотъемлемым </a:t>
            </a:r>
            <a:r>
              <a:rPr lang="ru-RU" dirty="0"/>
              <a:t>атрибутом хорошей игры является способность к передаче эмоций героя, через которые раскрывается его внутренний мир, и, как результат, </a:t>
            </a:r>
            <a:r>
              <a:rPr lang="ru-RU" dirty="0" smtClean="0"/>
              <a:t>произведение </a:t>
            </a:r>
            <a:r>
              <a:rPr lang="ru-RU" dirty="0"/>
              <a:t>обретает художественную завершенность. Поэтому начинающему актёру стоит уделять внимание не только развитию памяти с целью запоминать большие объемы текстовой информации, но и учиться запоминать и воссоздавать эмоции и чувства.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Сценическая свобода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  <a:scene3d>
            <a:camera prst="isometricOffAxis1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Под свободой понимается естественное поведение актёра на сцене, когда он не играет, а живёт. Она приобретается в процессе развития такой составляющей актёрской техники как </a:t>
            </a:r>
            <a:r>
              <a:rPr lang="ru-RU" dirty="0"/>
              <a:t>сценическое </a:t>
            </a:r>
            <a:r>
              <a:rPr lang="ru-RU" dirty="0" smtClean="0"/>
              <a:t>движение. «</a:t>
            </a:r>
            <a:r>
              <a:rPr lang="ru-RU" dirty="0"/>
              <a:t>Учить творческому применению движения нельзя, а можно лишь воспитывать нервно-физический аппарат в направлении, особенно выгодном для сценической работы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212" y="4725144"/>
            <a:ext cx="2920788" cy="193958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369</TotalTime>
  <Words>745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юный артист</vt:lpstr>
      <vt:lpstr>Презентация PowerPoint</vt:lpstr>
      <vt:lpstr>. Развитое сценическое внимание</vt:lpstr>
      <vt:lpstr>Совершенствование навыка сценического внимания </vt:lpstr>
      <vt:lpstr>Ораторские способности</vt:lpstr>
      <vt:lpstr>Темпо-ритм </vt:lpstr>
      <vt:lpstr>Презентация PowerPoint</vt:lpstr>
      <vt:lpstr>Эмоциональная память</vt:lpstr>
      <vt:lpstr>Сценическая свобода</vt:lpstr>
      <vt:lpstr>Вопросы тестирования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Гигиена певческого голоса</dc:title>
  <dc:creator>Марина</dc:creator>
  <cp:lastModifiedBy>Sony Vaio</cp:lastModifiedBy>
  <cp:revision>42</cp:revision>
  <dcterms:created xsi:type="dcterms:W3CDTF">2012-09-11T15:10:48Z</dcterms:created>
  <dcterms:modified xsi:type="dcterms:W3CDTF">2017-04-29T12:36:02Z</dcterms:modified>
</cp:coreProperties>
</file>