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57486" y="1"/>
            <a:ext cx="11144328" cy="2714619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Ассортимент 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лакокрасочных 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материалов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7486680" cy="214314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студентка </a:t>
            </a:r>
          </a:p>
          <a:p>
            <a:pPr algn="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гр.247</a:t>
            </a:r>
          </a:p>
          <a:p>
            <a:pPr algn="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Пачина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Алина</a:t>
            </a:r>
          </a:p>
          <a:p>
            <a:pPr algn="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Проверила преподаватель:</a:t>
            </a:r>
          </a:p>
          <a:p>
            <a:pPr algn="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Т.П. Орлик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247 КУРСОВЫЕ\247 ДЛЯ КУРСОВЫХ 16.04.17\В ПЕЧАТЬ\sell_5369074a6d9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2643182"/>
            <a:ext cx="4643438" cy="385765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30_1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28604"/>
            <a:ext cx="321467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14346" y="0"/>
            <a:ext cx="5500726" cy="6286520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Пигменты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это тонкоизмельченные, высокодисперсные минеральные или органические вещества, нерастворимые в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пленкообразователях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растворителях,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обладающие определенным цветом и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укрывистостью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то- есть способностью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давать окрашенные непрозрачные покрытия.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Пользователь\Desktop\247 КУРСОВЫЕ\247 ДЛЯ КУРСОВЫХ 16.04.17\В ПЕЧАТЬ\1-lakokrasochnaya-produktsiya-tm-mix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28604"/>
            <a:ext cx="4071934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85784" y="0"/>
            <a:ext cx="5643602" cy="764384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Олифами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переработанные раститель­ные масла. Их подразделяют по природе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пленкообразователя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натуральные, полунатуральные и искусственные; по составу они бывают без растворителей (натуральные) и с растворителями. Используют олифы для пропитки древесины и других пористых поверхностей перед их окраской, изготовления и разведения масляных красок, лаков, грунтовок, шпатлевок и замазок.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9218" name="Picture 2" descr="C:\Users\Пользователь\Desktop\MGA_Olifa_Oxol__thumb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571480"/>
            <a:ext cx="3786182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14346" y="-214338"/>
            <a:ext cx="5286412" cy="728667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Лаки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растворы пленкообразующих веществ в органических растворите­лях или в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воде. При высыхании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образуют прозрачное однородное покрытие. Выпускаются следующие группы лаков: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масляносмоляные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(масляные, алкидные), смоляные, эфироцеллюлозные, асфальтобитумные.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8" name="Picture 4" descr="C:\Users\Пользователь\Desktop\36537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428624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85784" y="-214338"/>
            <a:ext cx="6000792" cy="707233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суспензия пигментов или их смеси с наполнителями в масле, олифе, эмульсии, латексе или другом пленкообразующем веществе, образующая пленку. Краски по природе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пленкообразователя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подразделяют на масляные, эмали, водно-диспер­сионные, клеевые.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170" name="Picture 2" descr="C:\Users\Пользователь\Desktop\12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04"/>
            <a:ext cx="3428992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5000628" cy="49194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Масляные краски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— суспензии пигментов в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олифеоксоль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других. По степени готовности к использованию различают густотертые и готовые к употреблению.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Пользователь\Desktop\i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7" y="571480"/>
            <a:ext cx="3714777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85784" y="-285776"/>
            <a:ext cx="5572164" cy="52052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Ассортимент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их подразделяют по назначению (для наружных и внутренних работ), цвету и видам олиф. Масляные краски высыхают за 24-36 часов и образуют полуматовые поверхности, эластичные, хорошей химической и водостойкостью.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Пользователь\Desktop\ЛКМ\13_olifa_1_8_k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14290"/>
            <a:ext cx="1428750" cy="1333500"/>
          </a:xfrm>
          <a:prstGeom prst="rect">
            <a:avLst/>
          </a:prstGeom>
          <a:noFill/>
        </p:spPr>
      </p:pic>
      <p:pic>
        <p:nvPicPr>
          <p:cNvPr id="6" name="Рисунок 5" descr="C:\Users\Пользователь\Desktop\ЛКМ\i (2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357562"/>
            <a:ext cx="314324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Desktop\i (3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142984"/>
            <a:ext cx="20478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30352"/>
            <a:ext cx="4786314" cy="597048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Алкидные эмали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суспензии пигментов в алкидных лаках, наи­более распространенные в ассортименте эмалей. Выпускают эмали для внутренних работ (например, ГФ-230, ПФ-233),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8194" name="Picture 2" descr="C:\Users\Пользователь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14356"/>
            <a:ext cx="4214809" cy="5429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50096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Лакокрасочные материалы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(ЛКМ) — это группа товаров, предназначенных для окраски или покрытия различных поверхностей - древесины, металла, бетона и т.д. Лакокрасочный материал — это композиция (раствор, суспензия), которая при нанесении на поверхность изделия в результате сложных физико-химических превращений формируется в сплошное полимерное покрытие с определенным комплексом свойств.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71536" y="0"/>
            <a:ext cx="9715536" cy="714377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состав лакокрасочной композиции входят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пленкообразователи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пигменты, красители                                                       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другие функциональные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добавки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Основным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компонентом ЛКМ являются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пленкообразователи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нелетучие соединения, которые способны образовывать прочную пленку, закрывающую поверхность.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Пленкообразователи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могут отличаться по природе: природные, искусственные, синтетические; по эксплуатационным свойствам или по назначению, например, теплостойкие, морозостойкие, для наружных или внутренних работ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0"/>
            <a:ext cx="9501222" cy="47183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Пигментированные Л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KM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содержат в своем составе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пигменты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285992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ним относятся грунтовки, </a:t>
            </a:r>
            <a:r>
              <a:rPr lang="ru-RU" sz="4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шпатлевки, краски, эмали.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Грунтовки предназначаются для нанесения первого слоя лакокрасочного покрытия.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714884"/>
            <a:ext cx="8858280" cy="21431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Пигментированные Л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KM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содержат в своем составе пигменты.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29264"/>
          </a:xfrm>
        </p:spPr>
        <p:txBody>
          <a:bodyPr>
            <a:normAutofit fontScale="85000" lnSpcReduction="20000"/>
          </a:bodyPr>
          <a:lstStyle/>
          <a:p>
            <a:r>
              <a:rPr lang="ru-RU" sz="5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Ассортимент грунтовок: </a:t>
            </a:r>
            <a:r>
              <a:rPr lang="ru-RU" sz="5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изолирующие грунтовки  </a:t>
            </a:r>
            <a:r>
              <a:rPr lang="ru-RU" sz="5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которые обеспечивают низкую проницаемость пленки, препятствуя проникновению влаги; </a:t>
            </a:r>
            <a:r>
              <a:rPr lang="ru-RU" sz="52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пассивирующие</a:t>
            </a:r>
            <a:r>
              <a:rPr lang="ru-RU" sz="5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52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фосфатирующие</a:t>
            </a:r>
            <a:r>
              <a:rPr lang="ru-RU" sz="5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грунтовки — содержат в составе пигменты, </a:t>
            </a:r>
            <a:r>
              <a:rPr lang="ru-RU" sz="5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предохраняющие</a:t>
            </a:r>
            <a:r>
              <a:rPr lang="ru-RU" sz="5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коррозии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-214346" y="4857760"/>
            <a:ext cx="9358346" cy="200024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.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-214346" y="0"/>
            <a:ext cx="5143536" cy="6858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зависимости от состава и назначения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JIKM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подразделяются на: 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краски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(в том числе эмалевые краски — эмали),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лаки, олифы, грунтовки, шпатлевки.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Краски и эмали обладают цветом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укрывистостью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лаки дают прозрачную бесцветную или окрашенную пленку .Вспомогательными веществами при окраске являются — растворители, разбавители, смывки и сиккативы.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247 КУРСОВЫЕ\247 ДЛЯ КУРСОВЫХ 16.04.17\В ПЕЧАТЬ\1-lakokrasochnaya-produktsiya-tm-mix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071546"/>
            <a:ext cx="4214810" cy="4429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-214346" y="0"/>
            <a:ext cx="4929222" cy="664371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Традиционными красками являются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масляные краски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они изготавливаются с использованием олиф. Исходными материалами для приготовления олиф служат 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растительные масла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Растительные масла — льняное, конопляное, подсолнечное, соевое, хлопковое и другие высыхающие или частично высыхающие масла служат основным сырьем для получения олиф.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esktop\247 КУРСОВЫЕ\247 ДЛЯ КУРСОВЫХ 16.04.17\В ПЕЧАТЬ\f_46757bd36097bb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642918"/>
            <a:ext cx="457200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0"/>
            <a:ext cx="4929190" cy="64293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Растворители и разбавители.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переводят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пленкообразователи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текучее состояние, удобное для нанесения покрытия. Выбор растворителя определяется его растворяющей способностью, скоростью испарения, токсичностью, огнеопасностью.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ользователь\Desktop\247 КУРСОВЫЕ\247 ДЛЯ КУРСОВЫХ 16.04.17\В ПЕЧАТЬ\5f6ff86033f7e40f43de954075e71f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500042"/>
            <a:ext cx="4643438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14346" y="0"/>
            <a:ext cx="5072098" cy="635795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Растворителями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разбавителями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являются органические соединения - ацетон, этилацетат,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уайт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спирит, скипидар,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бутилацетат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др.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 используется при изготовлении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воднодисперсионных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клеевых красок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Пользователь\Desktop\247 КУРСОВЫЕ\247 ДЛЯ КУРСОВЫХ 16.04.17\В ПЕЧАТЬ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5728"/>
            <a:ext cx="4572000" cy="5214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</TotalTime>
  <Words>619</Words>
  <PresentationFormat>Экран (4:3)</PresentationFormat>
  <Paragraphs>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Ассортимент  лакокрасочных  материалов</vt:lpstr>
      <vt:lpstr>Слайд 2</vt:lpstr>
      <vt:lpstr>Слайд 3</vt:lpstr>
      <vt:lpstr>Слайд 4</vt:lpstr>
      <vt:lpstr>Пигментированные ЛKM содержат в своем составе пигменты.  </vt:lpstr>
      <vt:lpstr>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Ассортимент лакокрасочных материала</dc:title>
  <dc:creator>Ассоциация</dc:creator>
  <cp:lastModifiedBy>Пользователь</cp:lastModifiedBy>
  <cp:revision>4</cp:revision>
  <dcterms:created xsi:type="dcterms:W3CDTF">2017-04-13T07:02:19Z</dcterms:created>
  <dcterms:modified xsi:type="dcterms:W3CDTF">2017-05-15T10:03:20Z</dcterms:modified>
</cp:coreProperties>
</file>