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93" r:id="rId5"/>
    <p:sldId id="291" r:id="rId6"/>
    <p:sldId id="265" r:id="rId7"/>
    <p:sldId id="278" r:id="rId8"/>
    <p:sldId id="282" r:id="rId9"/>
    <p:sldId id="285" r:id="rId10"/>
    <p:sldId id="289" r:id="rId11"/>
    <p:sldId id="284" r:id="rId12"/>
    <p:sldId id="283" r:id="rId13"/>
    <p:sldId id="292" r:id="rId14"/>
    <p:sldId id="287" r:id="rId15"/>
    <p:sldId id="259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6600"/>
    <a:srgbClr val="FF6600"/>
    <a:srgbClr val="FF9933"/>
    <a:srgbClr val="003399"/>
    <a:srgbClr val="009900"/>
    <a:srgbClr val="0033CC"/>
    <a:srgbClr val="008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61674-02A4-41AF-93D0-3EB82237382C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9935566-3EC0-4C60-A08D-1A57EDF20B02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 smtClean="0"/>
            <a:t>Развитию и совершенствование высших психических функций; </a:t>
          </a:r>
        </a:p>
      </dgm:t>
    </dgm:pt>
    <dgm:pt modelId="{BF8CCD36-DE8B-430B-8E0C-02C22FBA1495}" type="parTrans" cxnId="{53D436BC-0EA6-4B92-AB4A-1CDF09280B36}">
      <dgm:prSet/>
      <dgm:spPr/>
      <dgm:t>
        <a:bodyPr/>
        <a:lstStyle/>
        <a:p>
          <a:endParaRPr lang="ru-RU"/>
        </a:p>
      </dgm:t>
    </dgm:pt>
    <dgm:pt modelId="{16BDEFD5-BE46-44EE-8625-6464C0CE9046}" type="sibTrans" cxnId="{53D436BC-0EA6-4B92-AB4A-1CDF09280B36}">
      <dgm:prSet/>
      <dgm:spPr/>
      <dgm:t>
        <a:bodyPr/>
        <a:lstStyle/>
        <a:p>
          <a:endParaRPr lang="ru-RU"/>
        </a:p>
      </dgm:t>
    </dgm:pt>
    <dgm:pt modelId="{223038D3-4EF1-4DAA-8012-B43350256F12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dirty="0" smtClean="0"/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 smtClean="0">
              <a:solidFill>
                <a:schemeClr val="accent1">
                  <a:lumMod val="75000"/>
                </a:schemeClr>
              </a:solidFill>
            </a:rPr>
            <a:t>Приобретению детьми положительного опыта коммуникации ;</a:t>
          </a:r>
        </a:p>
        <a:p>
          <a:pPr algn="just"/>
          <a:endParaRPr lang="ru-RU" sz="1600" b="0" dirty="0"/>
        </a:p>
      </dgm:t>
    </dgm:pt>
    <dgm:pt modelId="{83E06404-06B4-45E3-9C5B-C43CF5DC09C7}" type="parTrans" cxnId="{6BAD3EDD-3E69-4FE5-85A7-E627B06D8ED3}">
      <dgm:prSet/>
      <dgm:spPr/>
      <dgm:t>
        <a:bodyPr/>
        <a:lstStyle/>
        <a:p>
          <a:endParaRPr lang="ru-RU"/>
        </a:p>
      </dgm:t>
    </dgm:pt>
    <dgm:pt modelId="{B362ED46-E5B0-4002-8B5C-027AF2ECEBEA}" type="sibTrans" cxnId="{6BAD3EDD-3E69-4FE5-85A7-E627B06D8ED3}">
      <dgm:prSet/>
      <dgm:spPr/>
      <dgm:t>
        <a:bodyPr/>
        <a:lstStyle/>
        <a:p>
          <a:endParaRPr lang="ru-RU"/>
        </a:p>
      </dgm:t>
    </dgm:pt>
    <dgm:pt modelId="{07AB5DCD-CEBA-4C2C-956D-4C919656ACE6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dirty="0" smtClean="0"/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Развитию лексико-грамматических средств речи в рамках определенных лексических тем;</a:t>
          </a: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dirty="0"/>
        </a:p>
      </dgm:t>
    </dgm:pt>
    <dgm:pt modelId="{32E1DDDA-500F-4FD8-AC77-85B66F2D5473}" type="parTrans" cxnId="{842ED08A-FFFB-42A7-A00A-0152574B8717}">
      <dgm:prSet/>
      <dgm:spPr/>
      <dgm:t>
        <a:bodyPr/>
        <a:lstStyle/>
        <a:p>
          <a:endParaRPr lang="ru-RU"/>
        </a:p>
      </dgm:t>
    </dgm:pt>
    <dgm:pt modelId="{3B7EC916-E733-464C-8BB4-9CE94979816E}" type="sibTrans" cxnId="{842ED08A-FFFB-42A7-A00A-0152574B8717}">
      <dgm:prSet/>
      <dgm:spPr/>
      <dgm:t>
        <a:bodyPr/>
        <a:lstStyle/>
        <a:p>
          <a:endParaRPr lang="ru-RU"/>
        </a:p>
      </dgm:t>
    </dgm:pt>
    <dgm:pt modelId="{33355305-EC2F-432E-A6E6-14582400812F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dirty="0" smtClean="0">
              <a:solidFill>
                <a:schemeClr val="bg2">
                  <a:lumMod val="10000"/>
                </a:schemeClr>
              </a:solidFill>
            </a:rPr>
            <a:t>Автоматизации и дифференциации звуков в ходе игры;</a:t>
          </a:r>
        </a:p>
        <a:p>
          <a:pPr algn="just"/>
          <a:endParaRPr lang="ru-RU" sz="1600" dirty="0"/>
        </a:p>
      </dgm:t>
    </dgm:pt>
    <dgm:pt modelId="{33F06F39-8D74-4F96-A433-362917810561}" type="parTrans" cxnId="{4047741E-E9FE-4DF4-B5F1-26B095069CF0}">
      <dgm:prSet/>
      <dgm:spPr/>
      <dgm:t>
        <a:bodyPr/>
        <a:lstStyle/>
        <a:p>
          <a:endParaRPr lang="ru-RU"/>
        </a:p>
      </dgm:t>
    </dgm:pt>
    <dgm:pt modelId="{19318397-18E4-4F5D-910E-3688D0C0B613}" type="sibTrans" cxnId="{4047741E-E9FE-4DF4-B5F1-26B095069CF0}">
      <dgm:prSet/>
      <dgm:spPr/>
      <dgm:t>
        <a:bodyPr/>
        <a:lstStyle/>
        <a:p>
          <a:endParaRPr lang="ru-RU"/>
        </a:p>
      </dgm:t>
    </dgm:pt>
    <dgm:pt modelId="{18D54582-3382-4FDB-8EDC-DB3229A22836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 smtClean="0">
              <a:solidFill>
                <a:srgbClr val="7030A0"/>
              </a:solidFill>
            </a:rPr>
            <a:t>Формированию пространственной ориентации;</a:t>
          </a: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900" b="0" i="0" dirty="0"/>
        </a:p>
      </dgm:t>
    </dgm:pt>
    <dgm:pt modelId="{B2C123EF-984F-473E-94F5-C126878356F8}" type="parTrans" cxnId="{34364D6D-C5B5-488F-B25D-CE72B6CC7D75}">
      <dgm:prSet/>
      <dgm:spPr/>
      <dgm:t>
        <a:bodyPr/>
        <a:lstStyle/>
        <a:p>
          <a:endParaRPr lang="ru-RU"/>
        </a:p>
      </dgm:t>
    </dgm:pt>
    <dgm:pt modelId="{6948DECB-9551-4130-B5A8-27F4347B0856}" type="sibTrans" cxnId="{34364D6D-C5B5-488F-B25D-CE72B6CC7D75}">
      <dgm:prSet/>
      <dgm:spPr/>
      <dgm:t>
        <a:bodyPr/>
        <a:lstStyle/>
        <a:p>
          <a:endParaRPr lang="ru-RU"/>
        </a:p>
      </dgm:t>
    </dgm:pt>
    <dgm:pt modelId="{1F08FD31-8B36-40E7-B6FD-FA559EE65C1D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dirty="0" smtClean="0"/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dirty="0" smtClean="0">
              <a:solidFill>
                <a:schemeClr val="bg2">
                  <a:lumMod val="75000"/>
                </a:schemeClr>
              </a:solidFill>
            </a:rPr>
            <a:t>Развитию </a:t>
          </a:r>
          <a:r>
            <a:rPr lang="ru-RU" sz="1600" b="0" i="0" dirty="0" smtClean="0">
              <a:solidFill>
                <a:schemeClr val="bg2">
                  <a:lumMod val="75000"/>
                </a:schemeClr>
              </a:solidFill>
            </a:rPr>
            <a:t>сенсорных представлений;</a:t>
          </a:r>
          <a:endParaRPr lang="ru-RU" sz="900" b="0" i="0" dirty="0" smtClean="0">
            <a:solidFill>
              <a:schemeClr val="bg2">
                <a:lumMod val="75000"/>
              </a:schemeClr>
            </a:solidFill>
          </a:endParaRPr>
        </a:p>
        <a:p>
          <a:pPr algn="just"/>
          <a:endParaRPr lang="ru-RU" sz="1600" b="0" i="0" dirty="0"/>
        </a:p>
      </dgm:t>
    </dgm:pt>
    <dgm:pt modelId="{49DDF82C-F1BA-4AF6-A5B7-693B3E89F955}" type="parTrans" cxnId="{7F930E40-FD86-4856-8CB0-0863AF6C6A14}">
      <dgm:prSet/>
      <dgm:spPr/>
      <dgm:t>
        <a:bodyPr/>
        <a:lstStyle/>
        <a:p>
          <a:endParaRPr lang="ru-RU"/>
        </a:p>
      </dgm:t>
    </dgm:pt>
    <dgm:pt modelId="{D8CE6F03-8311-4671-9DD7-F247090BD83D}" type="sibTrans" cxnId="{7F930E40-FD86-4856-8CB0-0863AF6C6A14}">
      <dgm:prSet/>
      <dgm:spPr/>
      <dgm:t>
        <a:bodyPr/>
        <a:lstStyle/>
        <a:p>
          <a:endParaRPr lang="ru-RU"/>
        </a:p>
      </dgm:t>
    </dgm:pt>
    <dgm:pt modelId="{A48EA524-288C-4057-AFBD-1F9FF9E1B002}">
      <dgm:prSet custT="1"/>
      <dgm:spPr/>
      <dgm:t>
        <a:bodyPr/>
        <a:lstStyle/>
        <a:p>
          <a:pPr algn="just"/>
          <a:r>
            <a:rPr lang="ru-RU" sz="1600" b="0" i="0" dirty="0" smtClean="0">
              <a:solidFill>
                <a:srgbClr val="00B050"/>
              </a:solidFill>
            </a:rPr>
            <a:t>Тренировке тонких дифференцированных движений пальцев и кистей рук</a:t>
          </a:r>
          <a:endParaRPr lang="ru-RU" sz="1600" b="0" i="0" dirty="0">
            <a:solidFill>
              <a:srgbClr val="00B050"/>
            </a:solidFill>
          </a:endParaRPr>
        </a:p>
      </dgm:t>
    </dgm:pt>
    <dgm:pt modelId="{90F48728-C2C7-4D70-9443-E0171135DB68}" type="parTrans" cxnId="{78617C3D-54C6-4A96-84F3-00DF388E5DDD}">
      <dgm:prSet/>
      <dgm:spPr/>
      <dgm:t>
        <a:bodyPr/>
        <a:lstStyle/>
        <a:p>
          <a:endParaRPr lang="ru-RU"/>
        </a:p>
      </dgm:t>
    </dgm:pt>
    <dgm:pt modelId="{80C68EFA-C967-4176-9965-C1E9DF021528}" type="sibTrans" cxnId="{78617C3D-54C6-4A96-84F3-00DF388E5DDD}">
      <dgm:prSet/>
      <dgm:spPr/>
      <dgm:t>
        <a:bodyPr/>
        <a:lstStyle/>
        <a:p>
          <a:endParaRPr lang="ru-RU"/>
        </a:p>
      </dgm:t>
    </dgm:pt>
    <dgm:pt modelId="{51334190-DC6E-4146-8D27-BA33CCCF7D25}" type="pres">
      <dgm:prSet presAssocID="{9AB61674-02A4-41AF-93D0-3EB8223738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80AE3E-115E-48A5-B3BB-71B9BA7CF92E}" type="pres">
      <dgm:prSet presAssocID="{29935566-3EC0-4C60-A08D-1A57EDF20B02}" presName="parentLin" presStyleCnt="0"/>
      <dgm:spPr/>
      <dgm:t>
        <a:bodyPr/>
        <a:lstStyle/>
        <a:p>
          <a:endParaRPr lang="ru-RU"/>
        </a:p>
      </dgm:t>
    </dgm:pt>
    <dgm:pt modelId="{CAC6487B-CDEC-47ED-8FDC-A0AFC8654F18}" type="pres">
      <dgm:prSet presAssocID="{29935566-3EC0-4C60-A08D-1A57EDF20B0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8AF90EBE-73EA-4FD7-82FF-3CBF28CA6D47}" type="pres">
      <dgm:prSet presAssocID="{29935566-3EC0-4C60-A08D-1A57EDF20B02}" presName="parentText" presStyleLbl="node1" presStyleIdx="0" presStyleCnt="7" custScaleX="140162" custScaleY="168600" custLinFactNeighborX="-59079" custLinFactNeighborY="175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16EA63-54BE-4897-8231-E02409B9FC32}" type="pres">
      <dgm:prSet presAssocID="{29935566-3EC0-4C60-A08D-1A57EDF20B02}" presName="negativeSpace" presStyleCnt="0"/>
      <dgm:spPr/>
      <dgm:t>
        <a:bodyPr/>
        <a:lstStyle/>
        <a:p>
          <a:endParaRPr lang="ru-RU"/>
        </a:p>
      </dgm:t>
    </dgm:pt>
    <dgm:pt modelId="{1C1AF19E-B90A-45AF-A50B-1CA1AFEDF4E9}" type="pres">
      <dgm:prSet presAssocID="{29935566-3EC0-4C60-A08D-1A57EDF20B02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2230A-828B-4AF6-9E4D-69F854FAD853}" type="pres">
      <dgm:prSet presAssocID="{16BDEFD5-BE46-44EE-8625-6464C0CE9046}" presName="spaceBetweenRectangles" presStyleCnt="0"/>
      <dgm:spPr/>
      <dgm:t>
        <a:bodyPr/>
        <a:lstStyle/>
        <a:p>
          <a:endParaRPr lang="ru-RU"/>
        </a:p>
      </dgm:t>
    </dgm:pt>
    <dgm:pt modelId="{C6C363E7-E1E5-478D-974E-17A3D3546417}" type="pres">
      <dgm:prSet presAssocID="{223038D3-4EF1-4DAA-8012-B43350256F12}" presName="parentLin" presStyleCnt="0"/>
      <dgm:spPr/>
      <dgm:t>
        <a:bodyPr/>
        <a:lstStyle/>
        <a:p>
          <a:endParaRPr lang="ru-RU"/>
        </a:p>
      </dgm:t>
    </dgm:pt>
    <dgm:pt modelId="{17E816DD-B896-4CD0-9107-1A394506DBBE}" type="pres">
      <dgm:prSet presAssocID="{223038D3-4EF1-4DAA-8012-B43350256F1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65E6B13E-ECCF-4C67-9EDE-6F208FBD3BA1}" type="pres">
      <dgm:prSet presAssocID="{223038D3-4EF1-4DAA-8012-B43350256F12}" presName="parentText" presStyleLbl="node1" presStyleIdx="1" presStyleCnt="7" custScaleX="142857" custScaleY="195977" custLinFactNeighborX="-48406" custLinFactNeighborY="144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E6DF5-C38C-47B1-B5AC-BF90546BF109}" type="pres">
      <dgm:prSet presAssocID="{223038D3-4EF1-4DAA-8012-B43350256F12}" presName="negativeSpace" presStyleCnt="0"/>
      <dgm:spPr/>
      <dgm:t>
        <a:bodyPr/>
        <a:lstStyle/>
        <a:p>
          <a:endParaRPr lang="ru-RU"/>
        </a:p>
      </dgm:t>
    </dgm:pt>
    <dgm:pt modelId="{09317A1E-A332-4DAF-8F8D-47D0420CF3A2}" type="pres">
      <dgm:prSet presAssocID="{223038D3-4EF1-4DAA-8012-B43350256F12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C2952-E6CC-40DA-970C-36058BD9AD5A}" type="pres">
      <dgm:prSet presAssocID="{B362ED46-E5B0-4002-8B5C-027AF2ECEBEA}" presName="spaceBetweenRectangles" presStyleCnt="0"/>
      <dgm:spPr/>
      <dgm:t>
        <a:bodyPr/>
        <a:lstStyle/>
        <a:p>
          <a:endParaRPr lang="ru-RU"/>
        </a:p>
      </dgm:t>
    </dgm:pt>
    <dgm:pt modelId="{00A5B2B4-EA66-42E7-B865-794C3D01B6C4}" type="pres">
      <dgm:prSet presAssocID="{07AB5DCD-CEBA-4C2C-956D-4C919656ACE6}" presName="parentLin" presStyleCnt="0"/>
      <dgm:spPr/>
      <dgm:t>
        <a:bodyPr/>
        <a:lstStyle/>
        <a:p>
          <a:endParaRPr lang="ru-RU"/>
        </a:p>
      </dgm:t>
    </dgm:pt>
    <dgm:pt modelId="{FC6417DC-C9D1-47DA-8FB9-4DF56D2E974E}" type="pres">
      <dgm:prSet presAssocID="{07AB5DCD-CEBA-4C2C-956D-4C919656ACE6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DDB78D2B-B063-4990-AD2D-9335F32E1D9D}" type="pres">
      <dgm:prSet presAssocID="{07AB5DCD-CEBA-4C2C-956D-4C919656ACE6}" presName="parentText" presStyleLbl="node1" presStyleIdx="2" presStyleCnt="7" custScaleX="142857" custScaleY="193930" custLinFactNeighborX="-48406" custLinFactNeighborY="149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27D67B-1168-4BAB-9816-1979F24920A7}" type="pres">
      <dgm:prSet presAssocID="{07AB5DCD-CEBA-4C2C-956D-4C919656ACE6}" presName="negativeSpace" presStyleCnt="0"/>
      <dgm:spPr/>
      <dgm:t>
        <a:bodyPr/>
        <a:lstStyle/>
        <a:p>
          <a:endParaRPr lang="ru-RU"/>
        </a:p>
      </dgm:t>
    </dgm:pt>
    <dgm:pt modelId="{2FB7351D-C5DE-476E-AA11-DE000FF80326}" type="pres">
      <dgm:prSet presAssocID="{07AB5DCD-CEBA-4C2C-956D-4C919656ACE6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FEE58C-7F01-4FFE-9300-E93A9D381809}" type="pres">
      <dgm:prSet presAssocID="{3B7EC916-E733-464C-8BB4-9CE94979816E}" presName="spaceBetweenRectangles" presStyleCnt="0"/>
      <dgm:spPr/>
      <dgm:t>
        <a:bodyPr/>
        <a:lstStyle/>
        <a:p>
          <a:endParaRPr lang="ru-RU"/>
        </a:p>
      </dgm:t>
    </dgm:pt>
    <dgm:pt modelId="{26B2D222-9C3D-47F4-BC82-07A988363A24}" type="pres">
      <dgm:prSet presAssocID="{33355305-EC2F-432E-A6E6-14582400812F}" presName="parentLin" presStyleCnt="0"/>
      <dgm:spPr/>
      <dgm:t>
        <a:bodyPr/>
        <a:lstStyle/>
        <a:p>
          <a:endParaRPr lang="ru-RU"/>
        </a:p>
      </dgm:t>
    </dgm:pt>
    <dgm:pt modelId="{3B762BFC-E030-4145-B4BD-7F4607B579CE}" type="pres">
      <dgm:prSet presAssocID="{33355305-EC2F-432E-A6E6-14582400812F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AF51DF35-E3DB-4EF1-8CE1-AD2A115E55AF}" type="pres">
      <dgm:prSet presAssocID="{33355305-EC2F-432E-A6E6-14582400812F}" presName="parentText" presStyleLbl="node1" presStyleIdx="3" presStyleCnt="7" custScaleX="142857" custScaleY="175531" custLinFactNeighborX="-55389" custLinFactNeighborY="122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8F20-39A7-416A-8F0B-06FA56D3FC9D}" type="pres">
      <dgm:prSet presAssocID="{33355305-EC2F-432E-A6E6-14582400812F}" presName="negativeSpace" presStyleCnt="0"/>
      <dgm:spPr/>
      <dgm:t>
        <a:bodyPr/>
        <a:lstStyle/>
        <a:p>
          <a:endParaRPr lang="ru-RU"/>
        </a:p>
      </dgm:t>
    </dgm:pt>
    <dgm:pt modelId="{CDAEDEF7-C55D-42C9-8C30-82A3D1E9B8F9}" type="pres">
      <dgm:prSet presAssocID="{33355305-EC2F-432E-A6E6-14582400812F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200AF-478A-44F9-B217-33D35FD48B6E}" type="pres">
      <dgm:prSet presAssocID="{19318397-18E4-4F5D-910E-3688D0C0B613}" presName="spaceBetweenRectangles" presStyleCnt="0"/>
      <dgm:spPr/>
      <dgm:t>
        <a:bodyPr/>
        <a:lstStyle/>
        <a:p>
          <a:endParaRPr lang="ru-RU"/>
        </a:p>
      </dgm:t>
    </dgm:pt>
    <dgm:pt modelId="{9EF6E29F-E4D3-434B-8020-49E57075F787}" type="pres">
      <dgm:prSet presAssocID="{18D54582-3382-4FDB-8EDC-DB3229A22836}" presName="parentLin" presStyleCnt="0"/>
      <dgm:spPr/>
      <dgm:t>
        <a:bodyPr/>
        <a:lstStyle/>
        <a:p>
          <a:endParaRPr lang="ru-RU"/>
        </a:p>
      </dgm:t>
    </dgm:pt>
    <dgm:pt modelId="{25B35B62-7FD2-4756-A040-90CDDE371F32}" type="pres">
      <dgm:prSet presAssocID="{18D54582-3382-4FDB-8EDC-DB3229A22836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FCD18327-433E-48B8-8977-5232BAB0D023}" type="pres">
      <dgm:prSet presAssocID="{18D54582-3382-4FDB-8EDC-DB3229A22836}" presName="parentText" presStyleLbl="node1" presStyleIdx="4" presStyleCnt="7" custScaleX="142857" custScaleY="181936" custLinFactNeighborX="-48406" custLinFactNeighborY="-79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B20D2-747E-4A11-A3A3-E7BEC120E89D}" type="pres">
      <dgm:prSet presAssocID="{18D54582-3382-4FDB-8EDC-DB3229A22836}" presName="negativeSpace" presStyleCnt="0"/>
      <dgm:spPr/>
      <dgm:t>
        <a:bodyPr/>
        <a:lstStyle/>
        <a:p>
          <a:endParaRPr lang="ru-RU"/>
        </a:p>
      </dgm:t>
    </dgm:pt>
    <dgm:pt modelId="{B63C1996-621A-4B7B-835C-7BCA88043DB0}" type="pres">
      <dgm:prSet presAssocID="{18D54582-3382-4FDB-8EDC-DB3229A22836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064C7-35A2-4105-B5F1-A13A487F58EA}" type="pres">
      <dgm:prSet presAssocID="{6948DECB-9551-4130-B5A8-27F4347B0856}" presName="spaceBetweenRectangles" presStyleCnt="0"/>
      <dgm:spPr/>
      <dgm:t>
        <a:bodyPr/>
        <a:lstStyle/>
        <a:p>
          <a:endParaRPr lang="ru-RU"/>
        </a:p>
      </dgm:t>
    </dgm:pt>
    <dgm:pt modelId="{82C7F1B4-8AB5-4C92-BD2A-40C70EEA7A97}" type="pres">
      <dgm:prSet presAssocID="{1F08FD31-8B36-40E7-B6FD-FA559EE65C1D}" presName="parentLin" presStyleCnt="0"/>
      <dgm:spPr/>
      <dgm:t>
        <a:bodyPr/>
        <a:lstStyle/>
        <a:p>
          <a:endParaRPr lang="ru-RU"/>
        </a:p>
      </dgm:t>
    </dgm:pt>
    <dgm:pt modelId="{E51727E3-8B9E-4E95-B7AC-56CAB92A0AB1}" type="pres">
      <dgm:prSet presAssocID="{1F08FD31-8B36-40E7-B6FD-FA559EE65C1D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E75270C1-FE1B-4DBA-AE5A-ADFA5FA6F3EF}" type="pres">
      <dgm:prSet presAssocID="{1F08FD31-8B36-40E7-B6FD-FA559EE65C1D}" presName="parentText" presStyleLbl="node1" presStyleIdx="5" presStyleCnt="7" custScaleX="142857" custScaleY="194747" custLinFactNeighborX="-48406" custLinFactNeighborY="-104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643E9-0475-47BD-9287-E29CAF5DFA15}" type="pres">
      <dgm:prSet presAssocID="{1F08FD31-8B36-40E7-B6FD-FA559EE65C1D}" presName="negativeSpace" presStyleCnt="0"/>
      <dgm:spPr/>
      <dgm:t>
        <a:bodyPr/>
        <a:lstStyle/>
        <a:p>
          <a:endParaRPr lang="ru-RU"/>
        </a:p>
      </dgm:t>
    </dgm:pt>
    <dgm:pt modelId="{20BF10A8-9181-42EC-8562-FED22C7EA8D1}" type="pres">
      <dgm:prSet presAssocID="{1F08FD31-8B36-40E7-B6FD-FA559EE65C1D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FFC36-EA25-41F2-82BE-6F91CF2AAF9C}" type="pres">
      <dgm:prSet presAssocID="{D8CE6F03-8311-4671-9DD7-F247090BD83D}" presName="spaceBetweenRectangles" presStyleCnt="0"/>
      <dgm:spPr/>
      <dgm:t>
        <a:bodyPr/>
        <a:lstStyle/>
        <a:p>
          <a:endParaRPr lang="ru-RU"/>
        </a:p>
      </dgm:t>
    </dgm:pt>
    <dgm:pt modelId="{FD81C402-FB7F-4019-8256-AC97E1B93F7C}" type="pres">
      <dgm:prSet presAssocID="{A48EA524-288C-4057-AFBD-1F9FF9E1B002}" presName="parentLin" presStyleCnt="0"/>
      <dgm:spPr/>
      <dgm:t>
        <a:bodyPr/>
        <a:lstStyle/>
        <a:p>
          <a:endParaRPr lang="ru-RU"/>
        </a:p>
      </dgm:t>
    </dgm:pt>
    <dgm:pt modelId="{6FDB6C5E-7357-4DE9-B6E9-5B2F0673B247}" type="pres">
      <dgm:prSet presAssocID="{A48EA524-288C-4057-AFBD-1F9FF9E1B002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1F67E2AF-6926-4FC3-B3B3-F547D3385E2D}" type="pres">
      <dgm:prSet presAssocID="{A48EA524-288C-4057-AFBD-1F9FF9E1B002}" presName="parentText" presStyleLbl="node1" presStyleIdx="6" presStyleCnt="7" custScaleX="150554" custScaleY="220369" custLinFactNeighborX="-48406" custLinFactNeighborY="-1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35269-CA70-41D2-8BB7-74618B2134AC}" type="pres">
      <dgm:prSet presAssocID="{A48EA524-288C-4057-AFBD-1F9FF9E1B002}" presName="negativeSpace" presStyleCnt="0"/>
      <dgm:spPr/>
      <dgm:t>
        <a:bodyPr/>
        <a:lstStyle/>
        <a:p>
          <a:endParaRPr lang="ru-RU"/>
        </a:p>
      </dgm:t>
    </dgm:pt>
    <dgm:pt modelId="{8D966D3D-03C4-4E06-912C-F5DA7AA986A3}" type="pres">
      <dgm:prSet presAssocID="{A48EA524-288C-4057-AFBD-1F9FF9E1B002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C61B96-8C07-47CA-89F1-E3088E20CEDD}" type="presOf" srcId="{29935566-3EC0-4C60-A08D-1A57EDF20B02}" destId="{CAC6487B-CDEC-47ED-8FDC-A0AFC8654F18}" srcOrd="0" destOrd="0" presId="urn:microsoft.com/office/officeart/2005/8/layout/list1"/>
    <dgm:cxn modelId="{08CD8A76-8FE3-42B9-96F8-A93883950BDC}" type="presOf" srcId="{29935566-3EC0-4C60-A08D-1A57EDF20B02}" destId="{8AF90EBE-73EA-4FD7-82FF-3CBF28CA6D47}" srcOrd="1" destOrd="0" presId="urn:microsoft.com/office/officeart/2005/8/layout/list1"/>
    <dgm:cxn modelId="{23520205-8CFD-4659-ACD1-E2D98714D473}" type="presOf" srcId="{9AB61674-02A4-41AF-93D0-3EB82237382C}" destId="{51334190-DC6E-4146-8D27-BA33CCCF7D25}" srcOrd="0" destOrd="0" presId="urn:microsoft.com/office/officeart/2005/8/layout/list1"/>
    <dgm:cxn modelId="{220897AF-FD9E-482C-802B-106521EDD2D7}" type="presOf" srcId="{A48EA524-288C-4057-AFBD-1F9FF9E1B002}" destId="{6FDB6C5E-7357-4DE9-B6E9-5B2F0673B247}" srcOrd="0" destOrd="0" presId="urn:microsoft.com/office/officeart/2005/8/layout/list1"/>
    <dgm:cxn modelId="{8357B789-29A9-4585-81BF-A169383C0898}" type="presOf" srcId="{A48EA524-288C-4057-AFBD-1F9FF9E1B002}" destId="{1F67E2AF-6926-4FC3-B3B3-F547D3385E2D}" srcOrd="1" destOrd="0" presId="urn:microsoft.com/office/officeart/2005/8/layout/list1"/>
    <dgm:cxn modelId="{F7FE5E36-4B42-4D8D-A641-A6992AAC8166}" type="presOf" srcId="{07AB5DCD-CEBA-4C2C-956D-4C919656ACE6}" destId="{DDB78D2B-B063-4990-AD2D-9335F32E1D9D}" srcOrd="1" destOrd="0" presId="urn:microsoft.com/office/officeart/2005/8/layout/list1"/>
    <dgm:cxn modelId="{3C392E1B-A370-4AB6-94E8-6187532F25D3}" type="presOf" srcId="{1F08FD31-8B36-40E7-B6FD-FA559EE65C1D}" destId="{E51727E3-8B9E-4E95-B7AC-56CAB92A0AB1}" srcOrd="0" destOrd="0" presId="urn:microsoft.com/office/officeart/2005/8/layout/list1"/>
    <dgm:cxn modelId="{6BAD3EDD-3E69-4FE5-85A7-E627B06D8ED3}" srcId="{9AB61674-02A4-41AF-93D0-3EB82237382C}" destId="{223038D3-4EF1-4DAA-8012-B43350256F12}" srcOrd="1" destOrd="0" parTransId="{83E06404-06B4-45E3-9C5B-C43CF5DC09C7}" sibTransId="{B362ED46-E5B0-4002-8B5C-027AF2ECEBEA}"/>
    <dgm:cxn modelId="{1961D202-BF97-4A78-B821-8095CFFF73AB}" type="presOf" srcId="{33355305-EC2F-432E-A6E6-14582400812F}" destId="{AF51DF35-E3DB-4EF1-8CE1-AD2A115E55AF}" srcOrd="1" destOrd="0" presId="urn:microsoft.com/office/officeart/2005/8/layout/list1"/>
    <dgm:cxn modelId="{4047741E-E9FE-4DF4-B5F1-26B095069CF0}" srcId="{9AB61674-02A4-41AF-93D0-3EB82237382C}" destId="{33355305-EC2F-432E-A6E6-14582400812F}" srcOrd="3" destOrd="0" parTransId="{33F06F39-8D74-4F96-A433-362917810561}" sibTransId="{19318397-18E4-4F5D-910E-3688D0C0B613}"/>
    <dgm:cxn modelId="{7F930E40-FD86-4856-8CB0-0863AF6C6A14}" srcId="{9AB61674-02A4-41AF-93D0-3EB82237382C}" destId="{1F08FD31-8B36-40E7-B6FD-FA559EE65C1D}" srcOrd="5" destOrd="0" parTransId="{49DDF82C-F1BA-4AF6-A5B7-693B3E89F955}" sibTransId="{D8CE6F03-8311-4671-9DD7-F247090BD83D}"/>
    <dgm:cxn modelId="{34468189-C8BE-4F7E-8EB7-E1AE7935227F}" type="presOf" srcId="{07AB5DCD-CEBA-4C2C-956D-4C919656ACE6}" destId="{FC6417DC-C9D1-47DA-8FB9-4DF56D2E974E}" srcOrd="0" destOrd="0" presId="urn:microsoft.com/office/officeart/2005/8/layout/list1"/>
    <dgm:cxn modelId="{53D436BC-0EA6-4B92-AB4A-1CDF09280B36}" srcId="{9AB61674-02A4-41AF-93D0-3EB82237382C}" destId="{29935566-3EC0-4C60-A08D-1A57EDF20B02}" srcOrd="0" destOrd="0" parTransId="{BF8CCD36-DE8B-430B-8E0C-02C22FBA1495}" sibTransId="{16BDEFD5-BE46-44EE-8625-6464C0CE9046}"/>
    <dgm:cxn modelId="{34364D6D-C5B5-488F-B25D-CE72B6CC7D75}" srcId="{9AB61674-02A4-41AF-93D0-3EB82237382C}" destId="{18D54582-3382-4FDB-8EDC-DB3229A22836}" srcOrd="4" destOrd="0" parTransId="{B2C123EF-984F-473E-94F5-C126878356F8}" sibTransId="{6948DECB-9551-4130-B5A8-27F4347B0856}"/>
    <dgm:cxn modelId="{5811DC72-455C-44E6-94CE-21C49E218F89}" type="presOf" srcId="{1F08FD31-8B36-40E7-B6FD-FA559EE65C1D}" destId="{E75270C1-FE1B-4DBA-AE5A-ADFA5FA6F3EF}" srcOrd="1" destOrd="0" presId="urn:microsoft.com/office/officeart/2005/8/layout/list1"/>
    <dgm:cxn modelId="{B7BD22F2-6E2D-456C-9A42-4D9CD6D48D96}" type="presOf" srcId="{18D54582-3382-4FDB-8EDC-DB3229A22836}" destId="{FCD18327-433E-48B8-8977-5232BAB0D023}" srcOrd="1" destOrd="0" presId="urn:microsoft.com/office/officeart/2005/8/layout/list1"/>
    <dgm:cxn modelId="{02B88A97-7BB9-419C-9641-BBBA19D2CFD4}" type="presOf" srcId="{223038D3-4EF1-4DAA-8012-B43350256F12}" destId="{17E816DD-B896-4CD0-9107-1A394506DBBE}" srcOrd="0" destOrd="0" presId="urn:microsoft.com/office/officeart/2005/8/layout/list1"/>
    <dgm:cxn modelId="{78617C3D-54C6-4A96-84F3-00DF388E5DDD}" srcId="{9AB61674-02A4-41AF-93D0-3EB82237382C}" destId="{A48EA524-288C-4057-AFBD-1F9FF9E1B002}" srcOrd="6" destOrd="0" parTransId="{90F48728-C2C7-4D70-9443-E0171135DB68}" sibTransId="{80C68EFA-C967-4176-9965-C1E9DF021528}"/>
    <dgm:cxn modelId="{842ED08A-FFFB-42A7-A00A-0152574B8717}" srcId="{9AB61674-02A4-41AF-93D0-3EB82237382C}" destId="{07AB5DCD-CEBA-4C2C-956D-4C919656ACE6}" srcOrd="2" destOrd="0" parTransId="{32E1DDDA-500F-4FD8-AC77-85B66F2D5473}" sibTransId="{3B7EC916-E733-464C-8BB4-9CE94979816E}"/>
    <dgm:cxn modelId="{F746A633-DBAC-474C-8174-8240F188CF4A}" type="presOf" srcId="{18D54582-3382-4FDB-8EDC-DB3229A22836}" destId="{25B35B62-7FD2-4756-A040-90CDDE371F32}" srcOrd="0" destOrd="0" presId="urn:microsoft.com/office/officeart/2005/8/layout/list1"/>
    <dgm:cxn modelId="{8B89E4C6-554C-4B7C-9F7A-58666F179147}" type="presOf" srcId="{223038D3-4EF1-4DAA-8012-B43350256F12}" destId="{65E6B13E-ECCF-4C67-9EDE-6F208FBD3BA1}" srcOrd="1" destOrd="0" presId="urn:microsoft.com/office/officeart/2005/8/layout/list1"/>
    <dgm:cxn modelId="{D3EC4EA0-732B-4DD1-8406-F7429B4F8626}" type="presOf" srcId="{33355305-EC2F-432E-A6E6-14582400812F}" destId="{3B762BFC-E030-4145-B4BD-7F4607B579CE}" srcOrd="0" destOrd="0" presId="urn:microsoft.com/office/officeart/2005/8/layout/list1"/>
    <dgm:cxn modelId="{4E7BF1CF-8AD7-4ABE-B800-B07EC847584D}" type="presParOf" srcId="{51334190-DC6E-4146-8D27-BA33CCCF7D25}" destId="{A380AE3E-115E-48A5-B3BB-71B9BA7CF92E}" srcOrd="0" destOrd="0" presId="urn:microsoft.com/office/officeart/2005/8/layout/list1"/>
    <dgm:cxn modelId="{D61F2C3F-23A2-42FE-B7FA-20D2DF198F1E}" type="presParOf" srcId="{A380AE3E-115E-48A5-B3BB-71B9BA7CF92E}" destId="{CAC6487B-CDEC-47ED-8FDC-A0AFC8654F18}" srcOrd="0" destOrd="0" presId="urn:microsoft.com/office/officeart/2005/8/layout/list1"/>
    <dgm:cxn modelId="{0C351249-5ADC-416D-9975-11C0A321E0E9}" type="presParOf" srcId="{A380AE3E-115E-48A5-B3BB-71B9BA7CF92E}" destId="{8AF90EBE-73EA-4FD7-82FF-3CBF28CA6D47}" srcOrd="1" destOrd="0" presId="urn:microsoft.com/office/officeart/2005/8/layout/list1"/>
    <dgm:cxn modelId="{A30282F6-AF45-4611-8BA0-48C045268E9C}" type="presParOf" srcId="{51334190-DC6E-4146-8D27-BA33CCCF7D25}" destId="{5D16EA63-54BE-4897-8231-E02409B9FC32}" srcOrd="1" destOrd="0" presId="urn:microsoft.com/office/officeart/2005/8/layout/list1"/>
    <dgm:cxn modelId="{814B772F-12C8-440C-871A-291E38A2BEB6}" type="presParOf" srcId="{51334190-DC6E-4146-8D27-BA33CCCF7D25}" destId="{1C1AF19E-B90A-45AF-A50B-1CA1AFEDF4E9}" srcOrd="2" destOrd="0" presId="urn:microsoft.com/office/officeart/2005/8/layout/list1"/>
    <dgm:cxn modelId="{F443A6D7-7DBA-4B91-9A99-189FA749D667}" type="presParOf" srcId="{51334190-DC6E-4146-8D27-BA33CCCF7D25}" destId="{5662230A-828B-4AF6-9E4D-69F854FAD853}" srcOrd="3" destOrd="0" presId="urn:microsoft.com/office/officeart/2005/8/layout/list1"/>
    <dgm:cxn modelId="{2F34C283-39C3-4409-96E3-E22F0D3216AC}" type="presParOf" srcId="{51334190-DC6E-4146-8D27-BA33CCCF7D25}" destId="{C6C363E7-E1E5-478D-974E-17A3D3546417}" srcOrd="4" destOrd="0" presId="urn:microsoft.com/office/officeart/2005/8/layout/list1"/>
    <dgm:cxn modelId="{E9D59677-97F9-4F8B-94AD-0C67D10FE954}" type="presParOf" srcId="{C6C363E7-E1E5-478D-974E-17A3D3546417}" destId="{17E816DD-B896-4CD0-9107-1A394506DBBE}" srcOrd="0" destOrd="0" presId="urn:microsoft.com/office/officeart/2005/8/layout/list1"/>
    <dgm:cxn modelId="{C9C9525A-C8AF-41BF-8960-939677431B15}" type="presParOf" srcId="{C6C363E7-E1E5-478D-974E-17A3D3546417}" destId="{65E6B13E-ECCF-4C67-9EDE-6F208FBD3BA1}" srcOrd="1" destOrd="0" presId="urn:microsoft.com/office/officeart/2005/8/layout/list1"/>
    <dgm:cxn modelId="{69EE5DAA-9C46-485C-8FC3-A930EF67DCC5}" type="presParOf" srcId="{51334190-DC6E-4146-8D27-BA33CCCF7D25}" destId="{149E6DF5-C38C-47B1-B5AC-BF90546BF109}" srcOrd="5" destOrd="0" presId="urn:microsoft.com/office/officeart/2005/8/layout/list1"/>
    <dgm:cxn modelId="{01D32165-7E93-487E-B72E-078B72B00C04}" type="presParOf" srcId="{51334190-DC6E-4146-8D27-BA33CCCF7D25}" destId="{09317A1E-A332-4DAF-8F8D-47D0420CF3A2}" srcOrd="6" destOrd="0" presId="urn:microsoft.com/office/officeart/2005/8/layout/list1"/>
    <dgm:cxn modelId="{87E97834-0634-40EC-A05E-6B026A1540D6}" type="presParOf" srcId="{51334190-DC6E-4146-8D27-BA33CCCF7D25}" destId="{D83C2952-E6CC-40DA-970C-36058BD9AD5A}" srcOrd="7" destOrd="0" presId="urn:microsoft.com/office/officeart/2005/8/layout/list1"/>
    <dgm:cxn modelId="{42BC5019-6824-4A73-9C33-B73479EC0D6D}" type="presParOf" srcId="{51334190-DC6E-4146-8D27-BA33CCCF7D25}" destId="{00A5B2B4-EA66-42E7-B865-794C3D01B6C4}" srcOrd="8" destOrd="0" presId="urn:microsoft.com/office/officeart/2005/8/layout/list1"/>
    <dgm:cxn modelId="{4A713129-377B-4591-A313-13F2E11DEC6E}" type="presParOf" srcId="{00A5B2B4-EA66-42E7-B865-794C3D01B6C4}" destId="{FC6417DC-C9D1-47DA-8FB9-4DF56D2E974E}" srcOrd="0" destOrd="0" presId="urn:microsoft.com/office/officeart/2005/8/layout/list1"/>
    <dgm:cxn modelId="{DBEA152A-1A7D-4334-BFEE-228CC4807B7F}" type="presParOf" srcId="{00A5B2B4-EA66-42E7-B865-794C3D01B6C4}" destId="{DDB78D2B-B063-4990-AD2D-9335F32E1D9D}" srcOrd="1" destOrd="0" presId="urn:microsoft.com/office/officeart/2005/8/layout/list1"/>
    <dgm:cxn modelId="{AA2DCD1E-BF02-491A-856A-F0BA1D12435F}" type="presParOf" srcId="{51334190-DC6E-4146-8D27-BA33CCCF7D25}" destId="{E627D67B-1168-4BAB-9816-1979F24920A7}" srcOrd="9" destOrd="0" presId="urn:microsoft.com/office/officeart/2005/8/layout/list1"/>
    <dgm:cxn modelId="{8DC7098D-CA34-4F3D-AC79-C751BFA9C649}" type="presParOf" srcId="{51334190-DC6E-4146-8D27-BA33CCCF7D25}" destId="{2FB7351D-C5DE-476E-AA11-DE000FF80326}" srcOrd="10" destOrd="0" presId="urn:microsoft.com/office/officeart/2005/8/layout/list1"/>
    <dgm:cxn modelId="{EBF3151A-CA91-48B5-A5C9-98D4153571CC}" type="presParOf" srcId="{51334190-DC6E-4146-8D27-BA33CCCF7D25}" destId="{C1FEE58C-7F01-4FFE-9300-E93A9D381809}" srcOrd="11" destOrd="0" presId="urn:microsoft.com/office/officeart/2005/8/layout/list1"/>
    <dgm:cxn modelId="{730C9377-D12B-4475-8A90-698CD5ABD5BE}" type="presParOf" srcId="{51334190-DC6E-4146-8D27-BA33CCCF7D25}" destId="{26B2D222-9C3D-47F4-BC82-07A988363A24}" srcOrd="12" destOrd="0" presId="urn:microsoft.com/office/officeart/2005/8/layout/list1"/>
    <dgm:cxn modelId="{38C93C2D-A00D-4B55-98D2-E8AE34DFB6AC}" type="presParOf" srcId="{26B2D222-9C3D-47F4-BC82-07A988363A24}" destId="{3B762BFC-E030-4145-B4BD-7F4607B579CE}" srcOrd="0" destOrd="0" presId="urn:microsoft.com/office/officeart/2005/8/layout/list1"/>
    <dgm:cxn modelId="{0551EA41-541D-4525-8697-56DB46358B67}" type="presParOf" srcId="{26B2D222-9C3D-47F4-BC82-07A988363A24}" destId="{AF51DF35-E3DB-4EF1-8CE1-AD2A115E55AF}" srcOrd="1" destOrd="0" presId="urn:microsoft.com/office/officeart/2005/8/layout/list1"/>
    <dgm:cxn modelId="{0947A6A6-469E-4307-85A6-C39EA3BDBC43}" type="presParOf" srcId="{51334190-DC6E-4146-8D27-BA33CCCF7D25}" destId="{27DF8F20-39A7-416A-8F0B-06FA56D3FC9D}" srcOrd="13" destOrd="0" presId="urn:microsoft.com/office/officeart/2005/8/layout/list1"/>
    <dgm:cxn modelId="{E21C6D80-26EE-4CDB-A74B-CFEBA957B2C5}" type="presParOf" srcId="{51334190-DC6E-4146-8D27-BA33CCCF7D25}" destId="{CDAEDEF7-C55D-42C9-8C30-82A3D1E9B8F9}" srcOrd="14" destOrd="0" presId="urn:microsoft.com/office/officeart/2005/8/layout/list1"/>
    <dgm:cxn modelId="{3FC050BD-EB6F-4EC7-B12C-258DBF227445}" type="presParOf" srcId="{51334190-DC6E-4146-8D27-BA33CCCF7D25}" destId="{A75200AF-478A-44F9-B217-33D35FD48B6E}" srcOrd="15" destOrd="0" presId="urn:microsoft.com/office/officeart/2005/8/layout/list1"/>
    <dgm:cxn modelId="{67D898CF-A15D-4790-8882-FFC37A6CD62A}" type="presParOf" srcId="{51334190-DC6E-4146-8D27-BA33CCCF7D25}" destId="{9EF6E29F-E4D3-434B-8020-49E57075F787}" srcOrd="16" destOrd="0" presId="urn:microsoft.com/office/officeart/2005/8/layout/list1"/>
    <dgm:cxn modelId="{E16C409B-9141-4019-BAB1-CFA230C7369C}" type="presParOf" srcId="{9EF6E29F-E4D3-434B-8020-49E57075F787}" destId="{25B35B62-7FD2-4756-A040-90CDDE371F32}" srcOrd="0" destOrd="0" presId="urn:microsoft.com/office/officeart/2005/8/layout/list1"/>
    <dgm:cxn modelId="{F3C51FC3-A06A-4BCE-9C61-B539382546DB}" type="presParOf" srcId="{9EF6E29F-E4D3-434B-8020-49E57075F787}" destId="{FCD18327-433E-48B8-8977-5232BAB0D023}" srcOrd="1" destOrd="0" presId="urn:microsoft.com/office/officeart/2005/8/layout/list1"/>
    <dgm:cxn modelId="{AD869EF2-01B9-4C87-86BB-76163FED351F}" type="presParOf" srcId="{51334190-DC6E-4146-8D27-BA33CCCF7D25}" destId="{BCCB20D2-747E-4A11-A3A3-E7BEC120E89D}" srcOrd="17" destOrd="0" presId="urn:microsoft.com/office/officeart/2005/8/layout/list1"/>
    <dgm:cxn modelId="{B76ED5E7-10D2-47E5-86AE-7719C2574D8B}" type="presParOf" srcId="{51334190-DC6E-4146-8D27-BA33CCCF7D25}" destId="{B63C1996-621A-4B7B-835C-7BCA88043DB0}" srcOrd="18" destOrd="0" presId="urn:microsoft.com/office/officeart/2005/8/layout/list1"/>
    <dgm:cxn modelId="{504F4F6A-978F-4723-8887-48463239F364}" type="presParOf" srcId="{51334190-DC6E-4146-8D27-BA33CCCF7D25}" destId="{F49064C7-35A2-4105-B5F1-A13A487F58EA}" srcOrd="19" destOrd="0" presId="urn:microsoft.com/office/officeart/2005/8/layout/list1"/>
    <dgm:cxn modelId="{3F855AD4-8739-4C8C-A4B1-1071CE31E7C6}" type="presParOf" srcId="{51334190-DC6E-4146-8D27-BA33CCCF7D25}" destId="{82C7F1B4-8AB5-4C92-BD2A-40C70EEA7A97}" srcOrd="20" destOrd="0" presId="urn:microsoft.com/office/officeart/2005/8/layout/list1"/>
    <dgm:cxn modelId="{0070E54F-FC82-4224-98F2-E8BBA0038E54}" type="presParOf" srcId="{82C7F1B4-8AB5-4C92-BD2A-40C70EEA7A97}" destId="{E51727E3-8B9E-4E95-B7AC-56CAB92A0AB1}" srcOrd="0" destOrd="0" presId="urn:microsoft.com/office/officeart/2005/8/layout/list1"/>
    <dgm:cxn modelId="{BA114124-D4A9-4F95-8B18-94374953D139}" type="presParOf" srcId="{82C7F1B4-8AB5-4C92-BD2A-40C70EEA7A97}" destId="{E75270C1-FE1B-4DBA-AE5A-ADFA5FA6F3EF}" srcOrd="1" destOrd="0" presId="urn:microsoft.com/office/officeart/2005/8/layout/list1"/>
    <dgm:cxn modelId="{1ECD7011-4864-41FF-B340-E48D2DE7E75C}" type="presParOf" srcId="{51334190-DC6E-4146-8D27-BA33CCCF7D25}" destId="{85C643E9-0475-47BD-9287-E29CAF5DFA15}" srcOrd="21" destOrd="0" presId="urn:microsoft.com/office/officeart/2005/8/layout/list1"/>
    <dgm:cxn modelId="{363737A9-388C-49A0-B350-F58BD6488CF9}" type="presParOf" srcId="{51334190-DC6E-4146-8D27-BA33CCCF7D25}" destId="{20BF10A8-9181-42EC-8562-FED22C7EA8D1}" srcOrd="22" destOrd="0" presId="urn:microsoft.com/office/officeart/2005/8/layout/list1"/>
    <dgm:cxn modelId="{0CFC6E05-D6EE-41BE-8952-00901DECCAD1}" type="presParOf" srcId="{51334190-DC6E-4146-8D27-BA33CCCF7D25}" destId="{5AAFFC36-EA25-41F2-82BE-6F91CF2AAF9C}" srcOrd="23" destOrd="0" presId="urn:microsoft.com/office/officeart/2005/8/layout/list1"/>
    <dgm:cxn modelId="{7083083F-0462-4DB9-9131-26EFD5965DCA}" type="presParOf" srcId="{51334190-DC6E-4146-8D27-BA33CCCF7D25}" destId="{FD81C402-FB7F-4019-8256-AC97E1B93F7C}" srcOrd="24" destOrd="0" presId="urn:microsoft.com/office/officeart/2005/8/layout/list1"/>
    <dgm:cxn modelId="{0E807755-3308-4197-90D6-ECDF628C504C}" type="presParOf" srcId="{FD81C402-FB7F-4019-8256-AC97E1B93F7C}" destId="{6FDB6C5E-7357-4DE9-B6E9-5B2F0673B247}" srcOrd="0" destOrd="0" presId="urn:microsoft.com/office/officeart/2005/8/layout/list1"/>
    <dgm:cxn modelId="{E1523E2B-2158-4662-9C5A-6C12C993CA59}" type="presParOf" srcId="{FD81C402-FB7F-4019-8256-AC97E1B93F7C}" destId="{1F67E2AF-6926-4FC3-B3B3-F547D3385E2D}" srcOrd="1" destOrd="0" presId="urn:microsoft.com/office/officeart/2005/8/layout/list1"/>
    <dgm:cxn modelId="{A6FEBF19-D641-469B-A7AB-05D45FFACE33}" type="presParOf" srcId="{51334190-DC6E-4146-8D27-BA33CCCF7D25}" destId="{C3A35269-CA70-41D2-8BB7-74618B2134AC}" srcOrd="25" destOrd="0" presId="urn:microsoft.com/office/officeart/2005/8/layout/list1"/>
    <dgm:cxn modelId="{E5DCC102-6336-44FC-86FB-B36E76799EB3}" type="presParOf" srcId="{51334190-DC6E-4146-8D27-BA33CCCF7D25}" destId="{8D966D3D-03C4-4E06-912C-F5DA7AA986A3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F89A9C-2418-42E2-853C-41CB033C4C91}" type="doc">
      <dgm:prSet loTypeId="urn:microsoft.com/office/officeart/2005/8/layout/pList2#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2AB522E-C1C5-4872-B322-BB96582E4A76}">
      <dgm:prSet phldrT="[Текст]" custT="1"/>
      <dgm:spPr/>
      <dgm:t>
        <a:bodyPr/>
        <a:lstStyle/>
        <a:p>
          <a:r>
            <a:rPr lang="ru-RU" sz="2000" dirty="0" smtClean="0"/>
            <a:t>1 </a:t>
          </a:r>
          <a:r>
            <a:rPr lang="ru-RU" sz="1800" dirty="0" smtClean="0"/>
            <a:t>Ступенька</a:t>
          </a:r>
        </a:p>
        <a:p>
          <a:r>
            <a:rPr lang="ru-RU" sz="1600" dirty="0" smtClean="0"/>
            <a:t>(для детей 2-3 лет и начинающих)</a:t>
          </a:r>
        </a:p>
      </dgm:t>
    </dgm:pt>
    <dgm:pt modelId="{20FCF807-7B7F-41D8-873D-4F5822654970}" type="parTrans" cxnId="{6AC68C98-06EB-4254-B075-D27057E72638}">
      <dgm:prSet/>
      <dgm:spPr/>
      <dgm:t>
        <a:bodyPr/>
        <a:lstStyle/>
        <a:p>
          <a:endParaRPr lang="ru-RU"/>
        </a:p>
      </dgm:t>
    </dgm:pt>
    <dgm:pt modelId="{9CD69AD0-7568-4BBE-A1DF-106F961D304D}" type="sibTrans" cxnId="{6AC68C98-06EB-4254-B075-D27057E72638}">
      <dgm:prSet/>
      <dgm:spPr/>
      <dgm:t>
        <a:bodyPr/>
        <a:lstStyle/>
        <a:p>
          <a:endParaRPr lang="ru-RU"/>
        </a:p>
      </dgm:t>
    </dgm:pt>
    <dgm:pt modelId="{62A51C08-1114-43F5-8410-83CAEAFE2C9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1">
                  <a:lumMod val="75000"/>
                </a:schemeClr>
              </a:solidFill>
            </a:rPr>
            <a:t>2</a:t>
          </a:r>
        </a:p>
        <a:p>
          <a:r>
            <a:rPr lang="ru-RU" sz="1800" dirty="0" smtClean="0">
              <a:solidFill>
                <a:schemeClr val="accent1">
                  <a:lumMod val="75000"/>
                </a:schemeClr>
              </a:solidFill>
            </a:rPr>
            <a:t>Ступенька</a:t>
          </a:r>
        </a:p>
        <a:p>
          <a:r>
            <a:rPr lang="ru-RU" sz="1600" dirty="0" smtClean="0">
              <a:solidFill>
                <a:schemeClr val="accent1">
                  <a:lumMod val="75000"/>
                </a:schemeClr>
              </a:solidFill>
            </a:rPr>
            <a:t>(для детей 3-4 лет)</a:t>
          </a:r>
        </a:p>
      </dgm:t>
    </dgm:pt>
    <dgm:pt modelId="{7FB40E41-97B2-428A-9A8F-7E9B17C0B08F}" type="parTrans" cxnId="{1C2A46ED-F821-4FD3-B138-B01415E0909C}">
      <dgm:prSet/>
      <dgm:spPr/>
      <dgm:t>
        <a:bodyPr/>
        <a:lstStyle/>
        <a:p>
          <a:endParaRPr lang="ru-RU"/>
        </a:p>
      </dgm:t>
    </dgm:pt>
    <dgm:pt modelId="{B1A6B005-0CC3-4D07-B00C-AF6188F2DF24}" type="sibTrans" cxnId="{1C2A46ED-F821-4FD3-B138-B01415E0909C}">
      <dgm:prSet/>
      <dgm:spPr/>
      <dgm:t>
        <a:bodyPr/>
        <a:lstStyle/>
        <a:p>
          <a:endParaRPr lang="ru-RU"/>
        </a:p>
      </dgm:t>
    </dgm:pt>
    <dgm:pt modelId="{D5B7CB63-0DD4-4FB2-9890-CDF08E174FC4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2">
                  <a:lumMod val="75000"/>
                </a:schemeClr>
              </a:solidFill>
            </a:rPr>
            <a:t>3</a:t>
          </a:r>
        </a:p>
        <a:p>
          <a:r>
            <a:rPr lang="ru-RU" sz="1800" dirty="0" smtClean="0">
              <a:solidFill>
                <a:schemeClr val="accent2">
                  <a:lumMod val="75000"/>
                </a:schemeClr>
              </a:solidFill>
            </a:rPr>
            <a:t>Ступенька </a:t>
          </a:r>
        </a:p>
        <a:p>
          <a:r>
            <a:rPr lang="ru-RU" sz="1600" dirty="0" smtClean="0">
              <a:solidFill>
                <a:schemeClr val="accent2">
                  <a:lumMod val="75000"/>
                </a:schemeClr>
              </a:solidFill>
            </a:rPr>
            <a:t>(для детей 4-5 лет)</a:t>
          </a:r>
        </a:p>
      </dgm:t>
    </dgm:pt>
    <dgm:pt modelId="{4BBB435E-5573-48CC-8010-4000AA9332AA}" type="parTrans" cxnId="{835D2959-A28C-4301-9CD0-B6A134B86123}">
      <dgm:prSet/>
      <dgm:spPr/>
      <dgm:t>
        <a:bodyPr/>
        <a:lstStyle/>
        <a:p>
          <a:endParaRPr lang="ru-RU"/>
        </a:p>
      </dgm:t>
    </dgm:pt>
    <dgm:pt modelId="{9370C712-2441-4A43-9155-D4E32E04374D}" type="sibTrans" cxnId="{835D2959-A28C-4301-9CD0-B6A134B86123}">
      <dgm:prSet/>
      <dgm:spPr/>
      <dgm:t>
        <a:bodyPr/>
        <a:lstStyle/>
        <a:p>
          <a:endParaRPr lang="ru-RU"/>
        </a:p>
      </dgm:t>
    </dgm:pt>
    <dgm:pt modelId="{0365E280-BC3C-4165-9B90-6C3E5BC27114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B050"/>
              </a:solidFill>
            </a:rPr>
            <a:t>4 Ступенька </a:t>
          </a:r>
        </a:p>
        <a:p>
          <a:r>
            <a:rPr lang="ru-RU" sz="1600" dirty="0" smtClean="0">
              <a:solidFill>
                <a:srgbClr val="00B050"/>
              </a:solidFill>
            </a:rPr>
            <a:t>(для детей 5-6 лет)</a:t>
          </a:r>
        </a:p>
      </dgm:t>
    </dgm:pt>
    <dgm:pt modelId="{A0595426-C6CE-400B-942E-442E15972A06}" type="parTrans" cxnId="{BF2E07BB-333E-4A92-8FA0-F1498E5DBFBB}">
      <dgm:prSet/>
      <dgm:spPr/>
      <dgm:t>
        <a:bodyPr/>
        <a:lstStyle/>
        <a:p>
          <a:endParaRPr lang="ru-RU"/>
        </a:p>
      </dgm:t>
    </dgm:pt>
    <dgm:pt modelId="{C3B01A58-8C40-4BDC-9343-B63E96054A24}" type="sibTrans" cxnId="{BF2E07BB-333E-4A92-8FA0-F1498E5DBFBB}">
      <dgm:prSet/>
      <dgm:spPr/>
      <dgm:t>
        <a:bodyPr/>
        <a:lstStyle/>
        <a:p>
          <a:endParaRPr lang="ru-RU"/>
        </a:p>
      </dgm:t>
    </dgm:pt>
    <dgm:pt modelId="{77E7302C-B043-4BA2-9AF4-E046822B081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bg2">
                  <a:lumMod val="50000"/>
                </a:schemeClr>
              </a:solidFill>
            </a:rPr>
            <a:t>5 Ступенька </a:t>
          </a:r>
        </a:p>
        <a:p>
          <a:r>
            <a:rPr lang="ru-RU" sz="1600" dirty="0" smtClean="0">
              <a:solidFill>
                <a:schemeClr val="bg2">
                  <a:lumMod val="50000"/>
                </a:schemeClr>
              </a:solidFill>
            </a:rPr>
            <a:t>(для детей 6-7 лет)</a:t>
          </a:r>
        </a:p>
      </dgm:t>
    </dgm:pt>
    <dgm:pt modelId="{FC7EB011-8347-4FBD-A33D-1068BCDD021A}" type="parTrans" cxnId="{2742E205-B6D9-42EA-A0E0-72F2D131922E}">
      <dgm:prSet/>
      <dgm:spPr/>
      <dgm:t>
        <a:bodyPr/>
        <a:lstStyle/>
        <a:p>
          <a:endParaRPr lang="ru-RU"/>
        </a:p>
      </dgm:t>
    </dgm:pt>
    <dgm:pt modelId="{1BBF0F17-F5E8-4CD0-93BA-E2CEB96F79C6}" type="sibTrans" cxnId="{2742E205-B6D9-42EA-A0E0-72F2D131922E}">
      <dgm:prSet/>
      <dgm:spPr/>
      <dgm:t>
        <a:bodyPr/>
        <a:lstStyle/>
        <a:p>
          <a:endParaRPr lang="ru-RU"/>
        </a:p>
      </dgm:t>
    </dgm:pt>
    <dgm:pt modelId="{E29F4813-A8F7-4FFE-A800-BC774158F6A6}" type="pres">
      <dgm:prSet presAssocID="{13F89A9C-2418-42E2-853C-41CB033C4C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453FA6-7771-46D1-9F51-9E9AB5C95DB1}" type="pres">
      <dgm:prSet presAssocID="{13F89A9C-2418-42E2-853C-41CB033C4C91}" presName="bkgdShp" presStyleLbl="alignAccFollowNode1" presStyleIdx="0" presStyleCnt="1"/>
      <dgm:spPr/>
      <dgm:t>
        <a:bodyPr/>
        <a:lstStyle/>
        <a:p>
          <a:endParaRPr lang="ru-RU"/>
        </a:p>
      </dgm:t>
    </dgm:pt>
    <dgm:pt modelId="{151A45AB-6A2E-4F66-B4E4-388C3A69569D}" type="pres">
      <dgm:prSet presAssocID="{13F89A9C-2418-42E2-853C-41CB033C4C91}" presName="linComp" presStyleCnt="0"/>
      <dgm:spPr/>
      <dgm:t>
        <a:bodyPr/>
        <a:lstStyle/>
        <a:p>
          <a:endParaRPr lang="ru-RU"/>
        </a:p>
      </dgm:t>
    </dgm:pt>
    <dgm:pt modelId="{D3EE386F-554F-49C3-AA56-4D529AF62846}" type="pres">
      <dgm:prSet presAssocID="{E2AB522E-C1C5-4872-B322-BB96582E4A76}" presName="compNode" presStyleCnt="0"/>
      <dgm:spPr/>
      <dgm:t>
        <a:bodyPr/>
        <a:lstStyle/>
        <a:p>
          <a:endParaRPr lang="ru-RU"/>
        </a:p>
      </dgm:t>
    </dgm:pt>
    <dgm:pt modelId="{4C4C9355-F0E2-4BAB-B36B-3250C842EB4F}" type="pres">
      <dgm:prSet presAssocID="{E2AB522E-C1C5-4872-B322-BB96582E4A7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117E0-561D-49A7-8641-74FD03AB3630}" type="pres">
      <dgm:prSet presAssocID="{E2AB522E-C1C5-4872-B322-BB96582E4A76}" presName="invisiNode" presStyleLbl="node1" presStyleIdx="0" presStyleCnt="5"/>
      <dgm:spPr/>
      <dgm:t>
        <a:bodyPr/>
        <a:lstStyle/>
        <a:p>
          <a:endParaRPr lang="ru-RU"/>
        </a:p>
      </dgm:t>
    </dgm:pt>
    <dgm:pt modelId="{180122F1-7D69-414C-8FBD-48E99AA39DF9}" type="pres">
      <dgm:prSet presAssocID="{E2AB522E-C1C5-4872-B322-BB96582E4A76}" presName="imagNode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6FF417A-D99C-4F20-A846-C1A03C23B6CA}" type="pres">
      <dgm:prSet presAssocID="{9CD69AD0-7568-4BBE-A1DF-106F961D304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9B938FD-7791-4332-900F-2229E913335A}" type="pres">
      <dgm:prSet presAssocID="{62A51C08-1114-43F5-8410-83CAEAFE2C92}" presName="compNode" presStyleCnt="0"/>
      <dgm:spPr/>
      <dgm:t>
        <a:bodyPr/>
        <a:lstStyle/>
        <a:p>
          <a:endParaRPr lang="ru-RU"/>
        </a:p>
      </dgm:t>
    </dgm:pt>
    <dgm:pt modelId="{505512F9-37E9-4236-A666-B032FC63F4E8}" type="pres">
      <dgm:prSet presAssocID="{62A51C08-1114-43F5-8410-83CAEAFE2C9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AEA6A5-F4B5-4AC5-86A8-CA3E4496A195}" type="pres">
      <dgm:prSet presAssocID="{62A51C08-1114-43F5-8410-83CAEAFE2C92}" presName="invisiNode" presStyleLbl="node1" presStyleIdx="1" presStyleCnt="5"/>
      <dgm:spPr/>
      <dgm:t>
        <a:bodyPr/>
        <a:lstStyle/>
        <a:p>
          <a:endParaRPr lang="ru-RU"/>
        </a:p>
      </dgm:t>
    </dgm:pt>
    <dgm:pt modelId="{402D3C42-D15A-46C7-AE16-A5911A0BE022}" type="pres">
      <dgm:prSet presAssocID="{62A51C08-1114-43F5-8410-83CAEAFE2C92}" presName="imagNode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5C135FE-20FA-42C1-ADA7-4E0D9F716D95}" type="pres">
      <dgm:prSet presAssocID="{B1A6B005-0CC3-4D07-B00C-AF6188F2DF2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DAB3F7E-3424-4A27-A090-7E734E548541}" type="pres">
      <dgm:prSet presAssocID="{D5B7CB63-0DD4-4FB2-9890-CDF08E174FC4}" presName="compNode" presStyleCnt="0"/>
      <dgm:spPr/>
      <dgm:t>
        <a:bodyPr/>
        <a:lstStyle/>
        <a:p>
          <a:endParaRPr lang="ru-RU"/>
        </a:p>
      </dgm:t>
    </dgm:pt>
    <dgm:pt modelId="{CA7AF27A-17BC-4367-AAAF-E9EEB441FB05}" type="pres">
      <dgm:prSet presAssocID="{D5B7CB63-0DD4-4FB2-9890-CDF08E174FC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3690F-95D6-429B-9112-A401F98FAE34}" type="pres">
      <dgm:prSet presAssocID="{D5B7CB63-0DD4-4FB2-9890-CDF08E174FC4}" presName="invisiNode" presStyleLbl="node1" presStyleIdx="2" presStyleCnt="5"/>
      <dgm:spPr/>
      <dgm:t>
        <a:bodyPr/>
        <a:lstStyle/>
        <a:p>
          <a:endParaRPr lang="ru-RU"/>
        </a:p>
      </dgm:t>
    </dgm:pt>
    <dgm:pt modelId="{B87F4F93-DD4B-4171-81D8-0D6F6081AD9C}" type="pres">
      <dgm:prSet presAssocID="{D5B7CB63-0DD4-4FB2-9890-CDF08E174FC4}" presName="imagNode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B9FE28E-63EC-4739-8AD1-3640AD130844}" type="pres">
      <dgm:prSet presAssocID="{9370C712-2441-4A43-9155-D4E32E04374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DFC4360-5B27-4542-B902-3FFFD2A5924B}" type="pres">
      <dgm:prSet presAssocID="{0365E280-BC3C-4165-9B90-6C3E5BC27114}" presName="compNode" presStyleCnt="0"/>
      <dgm:spPr/>
      <dgm:t>
        <a:bodyPr/>
        <a:lstStyle/>
        <a:p>
          <a:endParaRPr lang="ru-RU"/>
        </a:p>
      </dgm:t>
    </dgm:pt>
    <dgm:pt modelId="{7572F984-5ECC-4E5C-9CAD-AB9BD198F0E6}" type="pres">
      <dgm:prSet presAssocID="{0365E280-BC3C-4165-9B90-6C3E5BC2711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FB382C-0EB8-4A34-9F39-45304CDAB058}" type="pres">
      <dgm:prSet presAssocID="{0365E280-BC3C-4165-9B90-6C3E5BC27114}" presName="invisiNode" presStyleLbl="node1" presStyleIdx="3" presStyleCnt="5"/>
      <dgm:spPr/>
      <dgm:t>
        <a:bodyPr/>
        <a:lstStyle/>
        <a:p>
          <a:endParaRPr lang="ru-RU"/>
        </a:p>
      </dgm:t>
    </dgm:pt>
    <dgm:pt modelId="{A73765AF-741E-47DE-80D4-039E0800D94D}" type="pres">
      <dgm:prSet presAssocID="{0365E280-BC3C-4165-9B90-6C3E5BC27114}" presName="imagNode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42D47BD-BD6C-4EC8-B041-3DF733F8E70E}" type="pres">
      <dgm:prSet presAssocID="{C3B01A58-8C40-4BDC-9343-B63E96054A2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C897B47-1708-464E-9D80-0C617253A4DC}" type="pres">
      <dgm:prSet presAssocID="{77E7302C-B043-4BA2-9AF4-E046822B0812}" presName="compNode" presStyleCnt="0"/>
      <dgm:spPr/>
      <dgm:t>
        <a:bodyPr/>
        <a:lstStyle/>
        <a:p>
          <a:endParaRPr lang="ru-RU"/>
        </a:p>
      </dgm:t>
    </dgm:pt>
    <dgm:pt modelId="{CA774075-FBC9-4215-AD69-127A81F120B8}" type="pres">
      <dgm:prSet presAssocID="{77E7302C-B043-4BA2-9AF4-E046822B081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C84E4D-0B7B-46D7-B1F3-43C8E5645404}" type="pres">
      <dgm:prSet presAssocID="{77E7302C-B043-4BA2-9AF4-E046822B0812}" presName="invisiNode" presStyleLbl="node1" presStyleIdx="4" presStyleCnt="5"/>
      <dgm:spPr/>
      <dgm:t>
        <a:bodyPr/>
        <a:lstStyle/>
        <a:p>
          <a:endParaRPr lang="ru-RU"/>
        </a:p>
      </dgm:t>
    </dgm:pt>
    <dgm:pt modelId="{648317F1-6F7F-4519-B955-A61540196253}" type="pres">
      <dgm:prSet presAssocID="{77E7302C-B043-4BA2-9AF4-E046822B0812}" presName="imagNode" presStyleLbl="fgImgPlace1" presStyleIdx="4" presStyleCnt="5" custScaleX="97405" custScaleY="103407" custLinFactNeighborX="-5403" custLinFactNeighborY="3723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835D2959-A28C-4301-9CD0-B6A134B86123}" srcId="{13F89A9C-2418-42E2-853C-41CB033C4C91}" destId="{D5B7CB63-0DD4-4FB2-9890-CDF08E174FC4}" srcOrd="2" destOrd="0" parTransId="{4BBB435E-5573-48CC-8010-4000AA9332AA}" sibTransId="{9370C712-2441-4A43-9155-D4E32E04374D}"/>
    <dgm:cxn modelId="{F3791153-FF68-4FD8-B2F4-38B968E38084}" type="presOf" srcId="{0365E280-BC3C-4165-9B90-6C3E5BC27114}" destId="{7572F984-5ECC-4E5C-9CAD-AB9BD198F0E6}" srcOrd="0" destOrd="0" presId="urn:microsoft.com/office/officeart/2005/8/layout/pList2#1"/>
    <dgm:cxn modelId="{7784636D-6624-47BD-8A81-81FC559040E0}" type="presOf" srcId="{13F89A9C-2418-42E2-853C-41CB033C4C91}" destId="{E29F4813-A8F7-4FFE-A800-BC774158F6A6}" srcOrd="0" destOrd="0" presId="urn:microsoft.com/office/officeart/2005/8/layout/pList2#1"/>
    <dgm:cxn modelId="{F0C5A39E-CA98-4E37-8C91-530978D741B4}" type="presOf" srcId="{E2AB522E-C1C5-4872-B322-BB96582E4A76}" destId="{4C4C9355-F0E2-4BAB-B36B-3250C842EB4F}" srcOrd="0" destOrd="0" presId="urn:microsoft.com/office/officeart/2005/8/layout/pList2#1"/>
    <dgm:cxn modelId="{57628102-E5F8-4B74-BE37-808647DCD3E1}" type="presOf" srcId="{B1A6B005-0CC3-4D07-B00C-AF6188F2DF24}" destId="{A5C135FE-20FA-42C1-ADA7-4E0D9F716D95}" srcOrd="0" destOrd="0" presId="urn:microsoft.com/office/officeart/2005/8/layout/pList2#1"/>
    <dgm:cxn modelId="{1C2A46ED-F821-4FD3-B138-B01415E0909C}" srcId="{13F89A9C-2418-42E2-853C-41CB033C4C91}" destId="{62A51C08-1114-43F5-8410-83CAEAFE2C92}" srcOrd="1" destOrd="0" parTransId="{7FB40E41-97B2-428A-9A8F-7E9B17C0B08F}" sibTransId="{B1A6B005-0CC3-4D07-B00C-AF6188F2DF24}"/>
    <dgm:cxn modelId="{F6792398-D97D-4C41-9AD9-56CF25E25F35}" type="presOf" srcId="{77E7302C-B043-4BA2-9AF4-E046822B0812}" destId="{CA774075-FBC9-4215-AD69-127A81F120B8}" srcOrd="0" destOrd="0" presId="urn:microsoft.com/office/officeart/2005/8/layout/pList2#1"/>
    <dgm:cxn modelId="{6C12EF7C-D7B6-4736-A8C6-157554D52598}" type="presOf" srcId="{D5B7CB63-0DD4-4FB2-9890-CDF08E174FC4}" destId="{CA7AF27A-17BC-4367-AAAF-E9EEB441FB05}" srcOrd="0" destOrd="0" presId="urn:microsoft.com/office/officeart/2005/8/layout/pList2#1"/>
    <dgm:cxn modelId="{50489615-E9A9-492C-84D8-3D5560BB9528}" type="presOf" srcId="{62A51C08-1114-43F5-8410-83CAEAFE2C92}" destId="{505512F9-37E9-4236-A666-B032FC63F4E8}" srcOrd="0" destOrd="0" presId="urn:microsoft.com/office/officeart/2005/8/layout/pList2#1"/>
    <dgm:cxn modelId="{2742E205-B6D9-42EA-A0E0-72F2D131922E}" srcId="{13F89A9C-2418-42E2-853C-41CB033C4C91}" destId="{77E7302C-B043-4BA2-9AF4-E046822B0812}" srcOrd="4" destOrd="0" parTransId="{FC7EB011-8347-4FBD-A33D-1068BCDD021A}" sibTransId="{1BBF0F17-F5E8-4CD0-93BA-E2CEB96F79C6}"/>
    <dgm:cxn modelId="{020C6450-0876-46F7-954D-339EA853CB1C}" type="presOf" srcId="{9CD69AD0-7568-4BBE-A1DF-106F961D304D}" destId="{06FF417A-D99C-4F20-A846-C1A03C23B6CA}" srcOrd="0" destOrd="0" presId="urn:microsoft.com/office/officeart/2005/8/layout/pList2#1"/>
    <dgm:cxn modelId="{828BBFDC-37DE-4AA5-A9B8-F27566067100}" type="presOf" srcId="{9370C712-2441-4A43-9155-D4E32E04374D}" destId="{CB9FE28E-63EC-4739-8AD1-3640AD130844}" srcOrd="0" destOrd="0" presId="urn:microsoft.com/office/officeart/2005/8/layout/pList2#1"/>
    <dgm:cxn modelId="{BF2E07BB-333E-4A92-8FA0-F1498E5DBFBB}" srcId="{13F89A9C-2418-42E2-853C-41CB033C4C91}" destId="{0365E280-BC3C-4165-9B90-6C3E5BC27114}" srcOrd="3" destOrd="0" parTransId="{A0595426-C6CE-400B-942E-442E15972A06}" sibTransId="{C3B01A58-8C40-4BDC-9343-B63E96054A24}"/>
    <dgm:cxn modelId="{6AC68C98-06EB-4254-B075-D27057E72638}" srcId="{13F89A9C-2418-42E2-853C-41CB033C4C91}" destId="{E2AB522E-C1C5-4872-B322-BB96582E4A76}" srcOrd="0" destOrd="0" parTransId="{20FCF807-7B7F-41D8-873D-4F5822654970}" sibTransId="{9CD69AD0-7568-4BBE-A1DF-106F961D304D}"/>
    <dgm:cxn modelId="{A5BFB79D-788E-4658-A008-0883DEF6C2BE}" type="presOf" srcId="{C3B01A58-8C40-4BDC-9343-B63E96054A24}" destId="{142D47BD-BD6C-4EC8-B041-3DF733F8E70E}" srcOrd="0" destOrd="0" presId="urn:microsoft.com/office/officeart/2005/8/layout/pList2#1"/>
    <dgm:cxn modelId="{909FAC1B-D64B-4C8C-A610-314656C764BB}" type="presParOf" srcId="{E29F4813-A8F7-4FFE-A800-BC774158F6A6}" destId="{2D453FA6-7771-46D1-9F51-9E9AB5C95DB1}" srcOrd="0" destOrd="0" presId="urn:microsoft.com/office/officeart/2005/8/layout/pList2#1"/>
    <dgm:cxn modelId="{4E83DC8A-14DA-42D7-AC32-D4FD6EE9E747}" type="presParOf" srcId="{E29F4813-A8F7-4FFE-A800-BC774158F6A6}" destId="{151A45AB-6A2E-4F66-B4E4-388C3A69569D}" srcOrd="1" destOrd="0" presId="urn:microsoft.com/office/officeart/2005/8/layout/pList2#1"/>
    <dgm:cxn modelId="{FFCCD365-D9C6-4FC3-A59B-9926273353C1}" type="presParOf" srcId="{151A45AB-6A2E-4F66-B4E4-388C3A69569D}" destId="{D3EE386F-554F-49C3-AA56-4D529AF62846}" srcOrd="0" destOrd="0" presId="urn:microsoft.com/office/officeart/2005/8/layout/pList2#1"/>
    <dgm:cxn modelId="{FBE0542F-3EEB-4F8E-97B5-E93E7EA05E2E}" type="presParOf" srcId="{D3EE386F-554F-49C3-AA56-4D529AF62846}" destId="{4C4C9355-F0E2-4BAB-B36B-3250C842EB4F}" srcOrd="0" destOrd="0" presId="urn:microsoft.com/office/officeart/2005/8/layout/pList2#1"/>
    <dgm:cxn modelId="{55F7A30A-0730-4B09-96F7-BA3343CB035F}" type="presParOf" srcId="{D3EE386F-554F-49C3-AA56-4D529AF62846}" destId="{8F7117E0-561D-49A7-8641-74FD03AB3630}" srcOrd="1" destOrd="0" presId="urn:microsoft.com/office/officeart/2005/8/layout/pList2#1"/>
    <dgm:cxn modelId="{A44DB73C-7E4E-42D6-939E-20CE185292DC}" type="presParOf" srcId="{D3EE386F-554F-49C3-AA56-4D529AF62846}" destId="{180122F1-7D69-414C-8FBD-48E99AA39DF9}" srcOrd="2" destOrd="0" presId="urn:microsoft.com/office/officeart/2005/8/layout/pList2#1"/>
    <dgm:cxn modelId="{EC5014B2-15C2-455D-997F-94FB46B66AB0}" type="presParOf" srcId="{151A45AB-6A2E-4F66-B4E4-388C3A69569D}" destId="{06FF417A-D99C-4F20-A846-C1A03C23B6CA}" srcOrd="1" destOrd="0" presId="urn:microsoft.com/office/officeart/2005/8/layout/pList2#1"/>
    <dgm:cxn modelId="{AD2A406C-E760-4311-BDBF-BCB0306D0026}" type="presParOf" srcId="{151A45AB-6A2E-4F66-B4E4-388C3A69569D}" destId="{E9B938FD-7791-4332-900F-2229E913335A}" srcOrd="2" destOrd="0" presId="urn:microsoft.com/office/officeart/2005/8/layout/pList2#1"/>
    <dgm:cxn modelId="{D4F43646-569B-4A8A-A1FB-6C5E311CB511}" type="presParOf" srcId="{E9B938FD-7791-4332-900F-2229E913335A}" destId="{505512F9-37E9-4236-A666-B032FC63F4E8}" srcOrd="0" destOrd="0" presId="urn:microsoft.com/office/officeart/2005/8/layout/pList2#1"/>
    <dgm:cxn modelId="{174ACE84-193C-4EFA-951E-A8E46C892350}" type="presParOf" srcId="{E9B938FD-7791-4332-900F-2229E913335A}" destId="{78AEA6A5-F4B5-4AC5-86A8-CA3E4496A195}" srcOrd="1" destOrd="0" presId="urn:microsoft.com/office/officeart/2005/8/layout/pList2#1"/>
    <dgm:cxn modelId="{139B28C3-548F-4F97-AEF2-3C1C679B3343}" type="presParOf" srcId="{E9B938FD-7791-4332-900F-2229E913335A}" destId="{402D3C42-D15A-46C7-AE16-A5911A0BE022}" srcOrd="2" destOrd="0" presId="urn:microsoft.com/office/officeart/2005/8/layout/pList2#1"/>
    <dgm:cxn modelId="{343DF554-A8B9-43A6-8DB9-F4E13AFC28CC}" type="presParOf" srcId="{151A45AB-6A2E-4F66-B4E4-388C3A69569D}" destId="{A5C135FE-20FA-42C1-ADA7-4E0D9F716D95}" srcOrd="3" destOrd="0" presId="urn:microsoft.com/office/officeart/2005/8/layout/pList2#1"/>
    <dgm:cxn modelId="{67A3E3CE-A641-4944-948A-5340B05F98F3}" type="presParOf" srcId="{151A45AB-6A2E-4F66-B4E4-388C3A69569D}" destId="{6DAB3F7E-3424-4A27-A090-7E734E548541}" srcOrd="4" destOrd="0" presId="urn:microsoft.com/office/officeart/2005/8/layout/pList2#1"/>
    <dgm:cxn modelId="{35040B64-FC9A-457E-B971-F0242E421B76}" type="presParOf" srcId="{6DAB3F7E-3424-4A27-A090-7E734E548541}" destId="{CA7AF27A-17BC-4367-AAAF-E9EEB441FB05}" srcOrd="0" destOrd="0" presId="urn:microsoft.com/office/officeart/2005/8/layout/pList2#1"/>
    <dgm:cxn modelId="{0C2179B1-52B5-47DF-8348-5D0DBFD6658E}" type="presParOf" srcId="{6DAB3F7E-3424-4A27-A090-7E734E548541}" destId="{2893690F-95D6-429B-9112-A401F98FAE34}" srcOrd="1" destOrd="0" presId="urn:microsoft.com/office/officeart/2005/8/layout/pList2#1"/>
    <dgm:cxn modelId="{B60ED0B9-A4E0-4E0E-9A72-A32E4267A0E1}" type="presParOf" srcId="{6DAB3F7E-3424-4A27-A090-7E734E548541}" destId="{B87F4F93-DD4B-4171-81D8-0D6F6081AD9C}" srcOrd="2" destOrd="0" presId="urn:microsoft.com/office/officeart/2005/8/layout/pList2#1"/>
    <dgm:cxn modelId="{61112A5D-6395-4818-BFE0-D8AB56BF7639}" type="presParOf" srcId="{151A45AB-6A2E-4F66-B4E4-388C3A69569D}" destId="{CB9FE28E-63EC-4739-8AD1-3640AD130844}" srcOrd="5" destOrd="0" presId="urn:microsoft.com/office/officeart/2005/8/layout/pList2#1"/>
    <dgm:cxn modelId="{FD4A32BC-54A2-4648-8062-45444F4F7833}" type="presParOf" srcId="{151A45AB-6A2E-4F66-B4E4-388C3A69569D}" destId="{8DFC4360-5B27-4542-B902-3FFFD2A5924B}" srcOrd="6" destOrd="0" presId="urn:microsoft.com/office/officeart/2005/8/layout/pList2#1"/>
    <dgm:cxn modelId="{E3F23DC6-E487-45FA-92DA-5609B18E1F44}" type="presParOf" srcId="{8DFC4360-5B27-4542-B902-3FFFD2A5924B}" destId="{7572F984-5ECC-4E5C-9CAD-AB9BD198F0E6}" srcOrd="0" destOrd="0" presId="urn:microsoft.com/office/officeart/2005/8/layout/pList2#1"/>
    <dgm:cxn modelId="{0B915F4D-2AD7-4E44-8974-EA41EBCB4BAC}" type="presParOf" srcId="{8DFC4360-5B27-4542-B902-3FFFD2A5924B}" destId="{78FB382C-0EB8-4A34-9F39-45304CDAB058}" srcOrd="1" destOrd="0" presId="urn:microsoft.com/office/officeart/2005/8/layout/pList2#1"/>
    <dgm:cxn modelId="{EA0B7A52-C314-4DA5-9245-66DE23CE4A2A}" type="presParOf" srcId="{8DFC4360-5B27-4542-B902-3FFFD2A5924B}" destId="{A73765AF-741E-47DE-80D4-039E0800D94D}" srcOrd="2" destOrd="0" presId="urn:microsoft.com/office/officeart/2005/8/layout/pList2#1"/>
    <dgm:cxn modelId="{ACD19D34-14F6-428E-BAA1-5EDBFA79D029}" type="presParOf" srcId="{151A45AB-6A2E-4F66-B4E4-388C3A69569D}" destId="{142D47BD-BD6C-4EC8-B041-3DF733F8E70E}" srcOrd="7" destOrd="0" presId="urn:microsoft.com/office/officeart/2005/8/layout/pList2#1"/>
    <dgm:cxn modelId="{47538B6C-6ACF-4230-828A-F91F1A0F6457}" type="presParOf" srcId="{151A45AB-6A2E-4F66-B4E4-388C3A69569D}" destId="{1C897B47-1708-464E-9D80-0C617253A4DC}" srcOrd="8" destOrd="0" presId="urn:microsoft.com/office/officeart/2005/8/layout/pList2#1"/>
    <dgm:cxn modelId="{28C2B748-ABBF-40E3-958D-BA5C8FCCE3C8}" type="presParOf" srcId="{1C897B47-1708-464E-9D80-0C617253A4DC}" destId="{CA774075-FBC9-4215-AD69-127A81F120B8}" srcOrd="0" destOrd="0" presId="urn:microsoft.com/office/officeart/2005/8/layout/pList2#1"/>
    <dgm:cxn modelId="{5A955CA9-CF27-49D1-B766-2D987DEA4986}" type="presParOf" srcId="{1C897B47-1708-464E-9D80-0C617253A4DC}" destId="{D3C84E4D-0B7B-46D7-B1F3-43C8E5645404}" srcOrd="1" destOrd="0" presId="urn:microsoft.com/office/officeart/2005/8/layout/pList2#1"/>
    <dgm:cxn modelId="{C345C1CF-4B9B-4203-89C3-BA48929BDBEC}" type="presParOf" srcId="{1C897B47-1708-464E-9D80-0C617253A4DC}" destId="{648317F1-6F7F-4519-B955-A61540196253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1C8540-2222-489C-8030-D5E35A5B4F30}" type="doc">
      <dgm:prSet loTypeId="urn:microsoft.com/office/officeart/2005/8/layout/gear1" loCatId="relationship" qsTypeId="urn:microsoft.com/office/officeart/2005/8/quickstyle/3d2" qsCatId="3D" csTypeId="urn:microsoft.com/office/officeart/2005/8/colors/colorful3" csCatId="colorful" phldr="1"/>
      <dgm:spPr/>
    </dgm:pt>
    <dgm:pt modelId="{10CECBA8-480D-4377-A232-92177A936BC9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200" b="1" i="1" baseline="0" dirty="0" smtClean="0">
              <a:solidFill>
                <a:schemeClr val="accent4"/>
              </a:solidFill>
            </a:rPr>
            <a:t>Театрализованные игры</a:t>
          </a:r>
          <a:endParaRPr lang="ru-RU" sz="1200" b="1" i="1" baseline="0" dirty="0">
            <a:solidFill>
              <a:schemeClr val="accent4"/>
            </a:solidFill>
          </a:endParaRPr>
        </a:p>
      </dgm:t>
    </dgm:pt>
    <dgm:pt modelId="{52A39E68-8BF5-4F6D-BA63-7BA7A28BA7DC}" type="parTrans" cxnId="{E9C078D8-5B7B-4C55-A77F-7D14BCF4AD82}">
      <dgm:prSet/>
      <dgm:spPr/>
      <dgm:t>
        <a:bodyPr/>
        <a:lstStyle/>
        <a:p>
          <a:endParaRPr lang="ru-RU"/>
        </a:p>
      </dgm:t>
    </dgm:pt>
    <dgm:pt modelId="{1670106F-E86B-49E2-99AA-AB91FAE29E4A}" type="sibTrans" cxnId="{E9C078D8-5B7B-4C55-A77F-7D14BCF4AD82}">
      <dgm:prSet/>
      <dgm:spPr/>
      <dgm:t>
        <a:bodyPr/>
        <a:lstStyle/>
        <a:p>
          <a:endParaRPr lang="ru-RU"/>
        </a:p>
      </dgm:t>
    </dgm:pt>
    <dgm:pt modelId="{58DBFC9A-BA41-4FCB-9084-9A5028F00B64}">
      <dgm:prSet phldrT="[Текст]"/>
      <dgm:spPr>
        <a:blipFill rotWithShape="0">
          <a:blip xmlns:r="http://schemas.openxmlformats.org/officeDocument/2006/relationships"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b="0" i="1" dirty="0" smtClean="0">
              <a:solidFill>
                <a:srgbClr val="0000FF"/>
              </a:solidFill>
            </a:rPr>
            <a:t>дидактические игры</a:t>
          </a:r>
          <a:endParaRPr lang="ru-RU" b="0" i="1" dirty="0">
            <a:solidFill>
              <a:srgbClr val="0000FF"/>
            </a:solidFill>
          </a:endParaRPr>
        </a:p>
      </dgm:t>
    </dgm:pt>
    <dgm:pt modelId="{DB68000A-9F71-4E3C-9A2E-3ED90CC4E4A3}" type="parTrans" cxnId="{A6F3DC14-EAB7-449A-A52A-584F8FBC7039}">
      <dgm:prSet/>
      <dgm:spPr/>
      <dgm:t>
        <a:bodyPr/>
        <a:lstStyle/>
        <a:p>
          <a:endParaRPr lang="ru-RU"/>
        </a:p>
      </dgm:t>
    </dgm:pt>
    <dgm:pt modelId="{526E4323-1E36-4E97-A032-3100D52BA85F}" type="sibTrans" cxnId="{A6F3DC14-EAB7-449A-A52A-584F8FBC7039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8C19CB30-FAEB-4B69-8908-99C92E5515FD}">
      <dgm:prSet/>
      <dgm:spPr/>
      <dgm:t>
        <a:bodyPr/>
        <a:lstStyle/>
        <a:p>
          <a:endParaRPr lang="ru-RU" dirty="0"/>
        </a:p>
      </dgm:t>
    </dgm:pt>
    <dgm:pt modelId="{20028ED3-4161-4AFE-8A81-2FB527F4F242}" type="parTrans" cxnId="{1932FE62-2F60-4E95-ADA4-F6102291C103}">
      <dgm:prSet/>
      <dgm:spPr/>
      <dgm:t>
        <a:bodyPr/>
        <a:lstStyle/>
        <a:p>
          <a:endParaRPr lang="ru-RU"/>
        </a:p>
      </dgm:t>
    </dgm:pt>
    <dgm:pt modelId="{6CDD4A15-9DAA-4C85-8C6A-B6BF480AEB69}" type="sibTrans" cxnId="{1932FE62-2F60-4E95-ADA4-F6102291C103}">
      <dgm:prSet/>
      <dgm:spPr/>
      <dgm:t>
        <a:bodyPr/>
        <a:lstStyle/>
        <a:p>
          <a:endParaRPr lang="ru-RU"/>
        </a:p>
      </dgm:t>
    </dgm:pt>
    <dgm:pt modelId="{70A4B0C8-AFB7-4497-8062-DF6E7664920C}">
      <dgm:prSet phldrT="[Текст]" custT="1"/>
      <dgm:spPr>
        <a:blipFill rotWithShape="0">
          <a:blip xmlns:r="http://schemas.openxmlformats.org/officeDocument/2006/relationships" r:embed="rId3">
            <a:lum bright="-22000"/>
          </a:blip>
          <a:tile tx="0" ty="0" sx="100000" sy="100000" flip="none" algn="tl"/>
        </a:blipFill>
      </dgm:spPr>
      <dgm:t>
        <a:bodyPr/>
        <a:lstStyle/>
        <a:p>
          <a:pPr algn="ctr"/>
          <a:r>
            <a:rPr lang="ru-RU" sz="1400" b="1" i="1" baseline="0" dirty="0" smtClean="0">
              <a:solidFill>
                <a:srgbClr val="FF0000"/>
              </a:solidFill>
            </a:rPr>
            <a:t>диагностика</a:t>
          </a:r>
          <a:endParaRPr lang="ru-RU" sz="1400" b="1" i="1" baseline="0" dirty="0">
            <a:solidFill>
              <a:srgbClr val="FF0000"/>
            </a:solidFill>
          </a:endParaRPr>
        </a:p>
      </dgm:t>
    </dgm:pt>
    <dgm:pt modelId="{178AD27D-4AF1-4B7C-A00D-22FA30C28CF4}" type="sibTrans" cxnId="{78B1D0C4-5156-4DF9-A32A-94CAB72B9CF4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30E26607-84F9-44C5-A886-9EE5657A074E}" type="parTrans" cxnId="{78B1D0C4-5156-4DF9-A32A-94CAB72B9CF4}">
      <dgm:prSet/>
      <dgm:spPr/>
      <dgm:t>
        <a:bodyPr/>
        <a:lstStyle/>
        <a:p>
          <a:endParaRPr lang="ru-RU"/>
        </a:p>
      </dgm:t>
    </dgm:pt>
    <dgm:pt modelId="{5200D617-0E16-465A-99EE-EA3B85EC8F0F}" type="pres">
      <dgm:prSet presAssocID="{0F1C8540-2222-489C-8030-D5E35A5B4F3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C3E1D9E-CDB9-467D-8F60-31C9C3A827F1}" type="pres">
      <dgm:prSet presAssocID="{10CECBA8-480D-4377-A232-92177A936BC9}" presName="gear1" presStyleLbl="node1" presStyleIdx="0" presStyleCnt="3" custScaleX="85573" custScaleY="68821" custLinFactNeighborX="9679">
        <dgm:presLayoutVars>
          <dgm:chMax val="1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F7EA0D9F-9F30-4334-9E5B-D748B3E0188A}" type="pres">
      <dgm:prSet presAssocID="{10CECBA8-480D-4377-A232-92177A936BC9}" presName="gear1srcNode" presStyleLbl="node1" presStyleIdx="0" presStyleCnt="3"/>
      <dgm:spPr/>
      <dgm:t>
        <a:bodyPr/>
        <a:lstStyle/>
        <a:p>
          <a:endParaRPr lang="ru-RU"/>
        </a:p>
      </dgm:t>
    </dgm:pt>
    <dgm:pt modelId="{A73E2222-F6F5-47D4-B453-712E8A682221}" type="pres">
      <dgm:prSet presAssocID="{10CECBA8-480D-4377-A232-92177A936BC9}" presName="gear1dstNode" presStyleLbl="node1" presStyleIdx="0" presStyleCnt="3"/>
      <dgm:spPr/>
      <dgm:t>
        <a:bodyPr/>
        <a:lstStyle/>
        <a:p>
          <a:endParaRPr lang="ru-RU"/>
        </a:p>
      </dgm:t>
    </dgm:pt>
    <dgm:pt modelId="{4BFFFCEA-D900-45D0-836D-DE0AA2EF6BD4}" type="pres">
      <dgm:prSet presAssocID="{58DBFC9A-BA41-4FCB-9084-9A5028F00B64}" presName="gear2" presStyleLbl="node1" presStyleIdx="1" presStyleCnt="3" custScaleX="152143" custScaleY="143586">
        <dgm:presLayoutVars>
          <dgm:chMax val="1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720C3CFC-6B00-4EDA-AEC6-AD456A194C20}" type="pres">
      <dgm:prSet presAssocID="{58DBFC9A-BA41-4FCB-9084-9A5028F00B64}" presName="gear2srcNode" presStyleLbl="node1" presStyleIdx="1" presStyleCnt="3"/>
      <dgm:spPr/>
      <dgm:t>
        <a:bodyPr/>
        <a:lstStyle/>
        <a:p>
          <a:endParaRPr lang="ru-RU"/>
        </a:p>
      </dgm:t>
    </dgm:pt>
    <dgm:pt modelId="{3856E06C-BAC5-4731-B63A-6BBFEF791CFC}" type="pres">
      <dgm:prSet presAssocID="{58DBFC9A-BA41-4FCB-9084-9A5028F00B64}" presName="gear2dstNode" presStyleLbl="node1" presStyleIdx="1" presStyleCnt="3"/>
      <dgm:spPr/>
      <dgm:t>
        <a:bodyPr/>
        <a:lstStyle/>
        <a:p>
          <a:endParaRPr lang="ru-RU"/>
        </a:p>
      </dgm:t>
    </dgm:pt>
    <dgm:pt modelId="{F387F472-30ED-4CAC-9D15-B2DBEAA4FBBC}" type="pres">
      <dgm:prSet presAssocID="{70A4B0C8-AFB7-4497-8062-DF6E7664920C}" presName="gear3" presStyleLbl="node1" presStyleIdx="2" presStyleCnt="3" custScaleX="107951" custLinFactNeighborX="-654" custLinFactNeighborY="-1502"/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66046572-09F5-49F7-BC1E-52FF1A18F049}" type="pres">
      <dgm:prSet presAssocID="{70A4B0C8-AFB7-4497-8062-DF6E7664920C}" presName="gear3tx" presStyleLbl="node1" presStyleIdx="2" presStyleCnt="3">
        <dgm:presLayoutVars>
          <dgm:chMax val="1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1EE5ACDC-C558-477E-B274-CEB9425883BB}" type="pres">
      <dgm:prSet presAssocID="{70A4B0C8-AFB7-4497-8062-DF6E7664920C}" presName="gear3srcNode" presStyleLbl="node1" presStyleIdx="2" presStyleCnt="3"/>
      <dgm:spPr/>
      <dgm:t>
        <a:bodyPr/>
        <a:lstStyle/>
        <a:p>
          <a:endParaRPr lang="ru-RU"/>
        </a:p>
      </dgm:t>
    </dgm:pt>
    <dgm:pt modelId="{49FB9A57-B42E-442A-9D1C-241DFD9DA011}" type="pres">
      <dgm:prSet presAssocID="{70A4B0C8-AFB7-4497-8062-DF6E7664920C}" presName="gear3dstNode" presStyleLbl="node1" presStyleIdx="2" presStyleCnt="3"/>
      <dgm:spPr/>
      <dgm:t>
        <a:bodyPr/>
        <a:lstStyle/>
        <a:p>
          <a:endParaRPr lang="ru-RU"/>
        </a:p>
      </dgm:t>
    </dgm:pt>
    <dgm:pt modelId="{E622D66C-965A-49CA-8FE4-798BC43CA334}" type="pres">
      <dgm:prSet presAssocID="{1670106F-E86B-49E2-99AA-AB91FAE29E4A}" presName="connector1" presStyleLbl="sibTrans2D1" presStyleIdx="0" presStyleCnt="3" custAng="3643093" custScaleX="84697" custScaleY="25813" custLinFactNeighborX="5793" custLinFactNeighborY="-49506"/>
      <dgm:spPr>
        <a:prstGeom prst="curvedDownArrow">
          <a:avLst/>
        </a:prstGeom>
      </dgm:spPr>
      <dgm:t>
        <a:bodyPr/>
        <a:lstStyle/>
        <a:p>
          <a:endParaRPr lang="ru-RU"/>
        </a:p>
      </dgm:t>
    </dgm:pt>
    <dgm:pt modelId="{16863CEA-86D9-4BC8-A174-A0173C7D4F20}" type="pres">
      <dgm:prSet presAssocID="{526E4323-1E36-4E97-A032-3100D52BA85F}" presName="connector2" presStyleLbl="sibTrans2D1" presStyleIdx="1" presStyleCnt="3" custAng="1369315" custScaleX="44687" custScaleY="115724" custLinFactNeighborX="-38638" custLinFactNeighborY="-28929"/>
      <dgm:spPr>
        <a:prstGeom prst="curvedRightArrow">
          <a:avLst/>
        </a:prstGeom>
      </dgm:spPr>
      <dgm:t>
        <a:bodyPr/>
        <a:lstStyle/>
        <a:p>
          <a:endParaRPr lang="ru-RU"/>
        </a:p>
      </dgm:t>
    </dgm:pt>
    <dgm:pt modelId="{9A97B93D-43E1-4141-89A8-8C26412A587A}" type="pres">
      <dgm:prSet presAssocID="{178AD27D-4AF1-4B7C-A00D-22FA30C28CF4}" presName="connector3" presStyleLbl="sibTrans2D1" presStyleIdx="2" presStyleCnt="3" custAng="19727982" custScaleX="91559" custScaleY="24336" custLinFactNeighborX="-38698" custLinFactNeighborY="-26236"/>
      <dgm:spPr>
        <a:prstGeom prst="curvedDownArrow">
          <a:avLst/>
        </a:prstGeom>
      </dgm:spPr>
      <dgm:t>
        <a:bodyPr/>
        <a:lstStyle/>
        <a:p>
          <a:endParaRPr lang="ru-RU"/>
        </a:p>
      </dgm:t>
    </dgm:pt>
  </dgm:ptLst>
  <dgm:cxnLst>
    <dgm:cxn modelId="{78B1D0C4-5156-4DF9-A32A-94CAB72B9CF4}" srcId="{0F1C8540-2222-489C-8030-D5E35A5B4F30}" destId="{70A4B0C8-AFB7-4497-8062-DF6E7664920C}" srcOrd="2" destOrd="0" parTransId="{30E26607-84F9-44C5-A886-9EE5657A074E}" sibTransId="{178AD27D-4AF1-4B7C-A00D-22FA30C28CF4}"/>
    <dgm:cxn modelId="{941CD9AE-8B75-43E3-8082-29E765F39FF0}" type="presOf" srcId="{10CECBA8-480D-4377-A232-92177A936BC9}" destId="{FC3E1D9E-CDB9-467D-8F60-31C9C3A827F1}" srcOrd="0" destOrd="0" presId="urn:microsoft.com/office/officeart/2005/8/layout/gear1"/>
    <dgm:cxn modelId="{6A446E9E-7F07-4A3C-83EB-3B12652106EC}" type="presOf" srcId="{178AD27D-4AF1-4B7C-A00D-22FA30C28CF4}" destId="{9A97B93D-43E1-4141-89A8-8C26412A587A}" srcOrd="0" destOrd="0" presId="urn:microsoft.com/office/officeart/2005/8/layout/gear1"/>
    <dgm:cxn modelId="{51F94261-7BB9-4E73-AA77-CF75A537A34B}" type="presOf" srcId="{70A4B0C8-AFB7-4497-8062-DF6E7664920C}" destId="{1EE5ACDC-C558-477E-B274-CEB9425883BB}" srcOrd="2" destOrd="0" presId="urn:microsoft.com/office/officeart/2005/8/layout/gear1"/>
    <dgm:cxn modelId="{8578B38F-BDD7-4D91-A0F1-43CB98E58975}" type="presOf" srcId="{70A4B0C8-AFB7-4497-8062-DF6E7664920C}" destId="{F387F472-30ED-4CAC-9D15-B2DBEAA4FBBC}" srcOrd="0" destOrd="0" presId="urn:microsoft.com/office/officeart/2005/8/layout/gear1"/>
    <dgm:cxn modelId="{D4EB870D-3F3C-4C06-92A4-6667E360A450}" type="presOf" srcId="{10CECBA8-480D-4377-A232-92177A936BC9}" destId="{F7EA0D9F-9F30-4334-9E5B-D748B3E0188A}" srcOrd="1" destOrd="0" presId="urn:microsoft.com/office/officeart/2005/8/layout/gear1"/>
    <dgm:cxn modelId="{1932FE62-2F60-4E95-ADA4-F6102291C103}" srcId="{0F1C8540-2222-489C-8030-D5E35A5B4F30}" destId="{8C19CB30-FAEB-4B69-8908-99C92E5515FD}" srcOrd="3" destOrd="0" parTransId="{20028ED3-4161-4AFE-8A81-2FB527F4F242}" sibTransId="{6CDD4A15-9DAA-4C85-8C6A-B6BF480AEB69}"/>
    <dgm:cxn modelId="{48E330D9-9E59-4329-A23D-0AD5E8C8854F}" type="presOf" srcId="{1670106F-E86B-49E2-99AA-AB91FAE29E4A}" destId="{E622D66C-965A-49CA-8FE4-798BC43CA334}" srcOrd="0" destOrd="0" presId="urn:microsoft.com/office/officeart/2005/8/layout/gear1"/>
    <dgm:cxn modelId="{58DDBE5E-ABF9-4BE3-9158-72F9DEC1F86D}" type="presOf" srcId="{58DBFC9A-BA41-4FCB-9084-9A5028F00B64}" destId="{720C3CFC-6B00-4EDA-AEC6-AD456A194C20}" srcOrd="1" destOrd="0" presId="urn:microsoft.com/office/officeart/2005/8/layout/gear1"/>
    <dgm:cxn modelId="{1E56F267-2D73-4E99-BE98-E1652D8873F4}" type="presOf" srcId="{10CECBA8-480D-4377-A232-92177A936BC9}" destId="{A73E2222-F6F5-47D4-B453-712E8A682221}" srcOrd="2" destOrd="0" presId="urn:microsoft.com/office/officeart/2005/8/layout/gear1"/>
    <dgm:cxn modelId="{36134A91-2D5B-40B3-A847-E3DDF3E4A89B}" type="presOf" srcId="{70A4B0C8-AFB7-4497-8062-DF6E7664920C}" destId="{49FB9A57-B42E-442A-9D1C-241DFD9DA011}" srcOrd="3" destOrd="0" presId="urn:microsoft.com/office/officeart/2005/8/layout/gear1"/>
    <dgm:cxn modelId="{F8811852-862E-48C2-9BA1-8F92E834F7C9}" type="presOf" srcId="{58DBFC9A-BA41-4FCB-9084-9A5028F00B64}" destId="{4BFFFCEA-D900-45D0-836D-DE0AA2EF6BD4}" srcOrd="0" destOrd="0" presId="urn:microsoft.com/office/officeart/2005/8/layout/gear1"/>
    <dgm:cxn modelId="{626F1C28-D306-438C-9306-B44776E3855F}" type="presOf" srcId="{526E4323-1E36-4E97-A032-3100D52BA85F}" destId="{16863CEA-86D9-4BC8-A174-A0173C7D4F20}" srcOrd="0" destOrd="0" presId="urn:microsoft.com/office/officeart/2005/8/layout/gear1"/>
    <dgm:cxn modelId="{98D29A1E-C229-4569-A3C0-F7D06F2F0A95}" type="presOf" srcId="{70A4B0C8-AFB7-4497-8062-DF6E7664920C}" destId="{66046572-09F5-49F7-BC1E-52FF1A18F049}" srcOrd="1" destOrd="0" presId="urn:microsoft.com/office/officeart/2005/8/layout/gear1"/>
    <dgm:cxn modelId="{7973844B-2092-4C8D-8FFA-9433D2F0B142}" type="presOf" srcId="{58DBFC9A-BA41-4FCB-9084-9A5028F00B64}" destId="{3856E06C-BAC5-4731-B63A-6BBFEF791CFC}" srcOrd="2" destOrd="0" presId="urn:microsoft.com/office/officeart/2005/8/layout/gear1"/>
    <dgm:cxn modelId="{A6F3DC14-EAB7-449A-A52A-584F8FBC7039}" srcId="{0F1C8540-2222-489C-8030-D5E35A5B4F30}" destId="{58DBFC9A-BA41-4FCB-9084-9A5028F00B64}" srcOrd="1" destOrd="0" parTransId="{DB68000A-9F71-4E3C-9A2E-3ED90CC4E4A3}" sibTransId="{526E4323-1E36-4E97-A032-3100D52BA85F}"/>
    <dgm:cxn modelId="{E9C078D8-5B7B-4C55-A77F-7D14BCF4AD82}" srcId="{0F1C8540-2222-489C-8030-D5E35A5B4F30}" destId="{10CECBA8-480D-4377-A232-92177A936BC9}" srcOrd="0" destOrd="0" parTransId="{52A39E68-8BF5-4F6D-BA63-7BA7A28BA7DC}" sibTransId="{1670106F-E86B-49E2-99AA-AB91FAE29E4A}"/>
    <dgm:cxn modelId="{DA4B5618-9465-4183-8B82-9847DD2F8C4B}" type="presOf" srcId="{0F1C8540-2222-489C-8030-D5E35A5B4F30}" destId="{5200D617-0E16-465A-99EE-EA3B85EC8F0F}" srcOrd="0" destOrd="0" presId="urn:microsoft.com/office/officeart/2005/8/layout/gear1"/>
    <dgm:cxn modelId="{ECA3996F-22EA-41A6-B34B-905D87D4CC31}" type="presParOf" srcId="{5200D617-0E16-465A-99EE-EA3B85EC8F0F}" destId="{FC3E1D9E-CDB9-467D-8F60-31C9C3A827F1}" srcOrd="0" destOrd="0" presId="urn:microsoft.com/office/officeart/2005/8/layout/gear1"/>
    <dgm:cxn modelId="{C68388A7-145A-4C2A-8B2B-673800265965}" type="presParOf" srcId="{5200D617-0E16-465A-99EE-EA3B85EC8F0F}" destId="{F7EA0D9F-9F30-4334-9E5B-D748B3E0188A}" srcOrd="1" destOrd="0" presId="urn:microsoft.com/office/officeart/2005/8/layout/gear1"/>
    <dgm:cxn modelId="{073A30B6-165D-4EEA-BCE6-EB571DB5E734}" type="presParOf" srcId="{5200D617-0E16-465A-99EE-EA3B85EC8F0F}" destId="{A73E2222-F6F5-47D4-B453-712E8A682221}" srcOrd="2" destOrd="0" presId="urn:microsoft.com/office/officeart/2005/8/layout/gear1"/>
    <dgm:cxn modelId="{AEF3720F-EA1E-4F21-AF65-B54C9C89488D}" type="presParOf" srcId="{5200D617-0E16-465A-99EE-EA3B85EC8F0F}" destId="{4BFFFCEA-D900-45D0-836D-DE0AA2EF6BD4}" srcOrd="3" destOrd="0" presId="urn:microsoft.com/office/officeart/2005/8/layout/gear1"/>
    <dgm:cxn modelId="{D2FDBDE5-C20B-46AD-80A4-E274B8CF304B}" type="presParOf" srcId="{5200D617-0E16-465A-99EE-EA3B85EC8F0F}" destId="{720C3CFC-6B00-4EDA-AEC6-AD456A194C20}" srcOrd="4" destOrd="0" presId="urn:microsoft.com/office/officeart/2005/8/layout/gear1"/>
    <dgm:cxn modelId="{8E84E5E7-A2F3-4904-844E-9C45D34C45D4}" type="presParOf" srcId="{5200D617-0E16-465A-99EE-EA3B85EC8F0F}" destId="{3856E06C-BAC5-4731-B63A-6BBFEF791CFC}" srcOrd="5" destOrd="0" presId="urn:microsoft.com/office/officeart/2005/8/layout/gear1"/>
    <dgm:cxn modelId="{CDC54399-9DD8-423F-9050-4EAC2AB841AA}" type="presParOf" srcId="{5200D617-0E16-465A-99EE-EA3B85EC8F0F}" destId="{F387F472-30ED-4CAC-9D15-B2DBEAA4FBBC}" srcOrd="6" destOrd="0" presId="urn:microsoft.com/office/officeart/2005/8/layout/gear1"/>
    <dgm:cxn modelId="{E4ED8754-88DB-47D7-B379-2BB1987048A2}" type="presParOf" srcId="{5200D617-0E16-465A-99EE-EA3B85EC8F0F}" destId="{66046572-09F5-49F7-BC1E-52FF1A18F049}" srcOrd="7" destOrd="0" presId="urn:microsoft.com/office/officeart/2005/8/layout/gear1"/>
    <dgm:cxn modelId="{76956401-C9BE-442B-88DE-C872F6D2A9BA}" type="presParOf" srcId="{5200D617-0E16-465A-99EE-EA3B85EC8F0F}" destId="{1EE5ACDC-C558-477E-B274-CEB9425883BB}" srcOrd="8" destOrd="0" presId="urn:microsoft.com/office/officeart/2005/8/layout/gear1"/>
    <dgm:cxn modelId="{34908592-C31D-41C7-8D95-11AE10DCD3BD}" type="presParOf" srcId="{5200D617-0E16-465A-99EE-EA3B85EC8F0F}" destId="{49FB9A57-B42E-442A-9D1C-241DFD9DA011}" srcOrd="9" destOrd="0" presId="urn:microsoft.com/office/officeart/2005/8/layout/gear1"/>
    <dgm:cxn modelId="{FB8538FF-EFF0-42BC-B72B-0349A2F5B2A6}" type="presParOf" srcId="{5200D617-0E16-465A-99EE-EA3B85EC8F0F}" destId="{E622D66C-965A-49CA-8FE4-798BC43CA334}" srcOrd="10" destOrd="0" presId="urn:microsoft.com/office/officeart/2005/8/layout/gear1"/>
    <dgm:cxn modelId="{5FCC258B-2F46-494A-8B8A-E16C690EA09E}" type="presParOf" srcId="{5200D617-0E16-465A-99EE-EA3B85EC8F0F}" destId="{16863CEA-86D9-4BC8-A174-A0173C7D4F20}" srcOrd="11" destOrd="0" presId="urn:microsoft.com/office/officeart/2005/8/layout/gear1"/>
    <dgm:cxn modelId="{B4531E4C-CC6D-47B0-8517-4EC6F439529F}" type="presParOf" srcId="{5200D617-0E16-465A-99EE-EA3B85EC8F0F}" destId="{9A97B93D-43E1-4141-89A8-8C26412A587A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DBFD47-5811-4855-ABED-6DB2C5DF9179}" type="doc">
      <dgm:prSet loTypeId="urn:microsoft.com/office/officeart/2005/8/layout/vList4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F6752AD-EFC6-4A50-AA64-497BBBC7C404}">
      <dgm:prSet/>
      <dgm:spPr/>
      <dgm:t>
        <a:bodyPr/>
        <a:lstStyle/>
        <a:p>
          <a:r>
            <a:rPr lang="ru-RU" i="1" dirty="0" smtClean="0">
              <a:solidFill>
                <a:schemeClr val="accent1">
                  <a:lumMod val="50000"/>
                </a:schemeClr>
              </a:solidFill>
            </a:rPr>
            <a:t>С бусами ребенок может играть, ощупывать их, проявляя свою выдумку и фантазию</a:t>
          </a:r>
          <a:endParaRPr lang="ru-RU" i="1" dirty="0">
            <a:solidFill>
              <a:schemeClr val="accent1">
                <a:lumMod val="50000"/>
              </a:schemeClr>
            </a:solidFill>
          </a:endParaRPr>
        </a:p>
      </dgm:t>
    </dgm:pt>
    <dgm:pt modelId="{98D244AA-6E7E-4C7C-BD88-EF08806345E5}" type="parTrans" cxnId="{44FF296B-1277-4857-AAD9-706289ED2D0F}">
      <dgm:prSet/>
      <dgm:spPr/>
      <dgm:t>
        <a:bodyPr/>
        <a:lstStyle/>
        <a:p>
          <a:endParaRPr lang="ru-RU"/>
        </a:p>
      </dgm:t>
    </dgm:pt>
    <dgm:pt modelId="{DA356280-CDCC-402F-9F29-A00F3AE454A5}" type="sibTrans" cxnId="{44FF296B-1277-4857-AAD9-706289ED2D0F}">
      <dgm:prSet/>
      <dgm:spPr/>
      <dgm:t>
        <a:bodyPr/>
        <a:lstStyle/>
        <a:p>
          <a:endParaRPr lang="ru-RU"/>
        </a:p>
      </dgm:t>
    </dgm:pt>
    <dgm:pt modelId="{775F7230-4D95-432A-9F6C-5D0F1F9073FD}">
      <dgm:prSet/>
      <dgm:spPr/>
      <dgm:t>
        <a:bodyPr/>
        <a:lstStyle/>
        <a:p>
          <a:r>
            <a:rPr lang="ru-RU" b="0" i="1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</a:rPr>
            <a:t>У ребенка получаются красочные и привлекательные рисунки вне зависимости от имеющихся у него навыков</a:t>
          </a:r>
          <a:endParaRPr lang="ru-RU" i="1" dirty="0">
            <a:solidFill>
              <a:schemeClr val="tx1">
                <a:lumMod val="65000"/>
                <a:lumOff val="35000"/>
              </a:schemeClr>
            </a:solidFill>
            <a:effectLst/>
          </a:endParaRPr>
        </a:p>
      </dgm:t>
    </dgm:pt>
    <dgm:pt modelId="{509E4D82-9172-42EA-8923-E24C25A10772}" type="parTrans" cxnId="{D54179F9-8971-4222-8B1C-D5A9F4467018}">
      <dgm:prSet/>
      <dgm:spPr/>
      <dgm:t>
        <a:bodyPr/>
        <a:lstStyle/>
        <a:p>
          <a:endParaRPr lang="ru-RU"/>
        </a:p>
      </dgm:t>
    </dgm:pt>
    <dgm:pt modelId="{4F1BD99E-EC4F-4F6B-9B0B-C2E3EB417B9F}" type="sibTrans" cxnId="{D54179F9-8971-4222-8B1C-D5A9F4467018}">
      <dgm:prSet/>
      <dgm:spPr/>
      <dgm:t>
        <a:bodyPr/>
        <a:lstStyle/>
        <a:p>
          <a:endParaRPr lang="ru-RU"/>
        </a:p>
      </dgm:t>
    </dgm:pt>
    <dgm:pt modelId="{4A2DA879-031E-49B7-83D1-175074119AFA}">
      <dgm:prSet phldrT="[Текст]"/>
      <dgm:spPr/>
      <dgm:t>
        <a:bodyPr/>
        <a:lstStyle/>
        <a:p>
          <a:pPr algn="just"/>
          <a:r>
            <a:rPr lang="ru-RU" b="0" i="1" dirty="0" smtClean="0">
              <a:solidFill>
                <a:schemeClr val="accent2">
                  <a:lumMod val="75000"/>
                </a:schemeClr>
              </a:solidFill>
              <a:latin typeface="+mn-lt"/>
            </a:rPr>
            <a:t>Бусы  не вызывают у ребёнка негативного отношения и вся  работа воспринимается им как игра</a:t>
          </a:r>
          <a:endParaRPr lang="ru-RU" b="0" i="1" dirty="0">
            <a:solidFill>
              <a:schemeClr val="accent2">
                <a:lumMod val="75000"/>
              </a:schemeClr>
            </a:solidFill>
          </a:endParaRPr>
        </a:p>
      </dgm:t>
    </dgm:pt>
    <dgm:pt modelId="{8F7655F3-07D4-4AD9-9799-062717EEE2BE}" type="parTrans" cxnId="{C8776C83-F746-447B-B8DE-021C55A75C64}">
      <dgm:prSet/>
      <dgm:spPr/>
      <dgm:t>
        <a:bodyPr/>
        <a:lstStyle/>
        <a:p>
          <a:endParaRPr lang="ru-RU"/>
        </a:p>
      </dgm:t>
    </dgm:pt>
    <dgm:pt modelId="{0750E1EF-11F2-4B38-9FB3-54334BF13779}" type="sibTrans" cxnId="{C8776C83-F746-447B-B8DE-021C55A75C64}">
      <dgm:prSet/>
      <dgm:spPr/>
      <dgm:t>
        <a:bodyPr/>
        <a:lstStyle/>
        <a:p>
          <a:endParaRPr lang="ru-RU"/>
        </a:p>
      </dgm:t>
    </dgm:pt>
    <dgm:pt modelId="{979FBC47-F21E-4E61-9188-4069F5917EE9}">
      <dgm:prSet/>
      <dgm:spPr/>
      <dgm:t>
        <a:bodyPr/>
        <a:lstStyle/>
        <a:p>
          <a:pPr algn="just"/>
          <a:r>
            <a:rPr lang="ru-RU" b="0" i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Ребенку во время занятия нет необходимости сохранять статичную сидячую позу, что особенно важно для соматически ослабленных детей</a:t>
          </a:r>
          <a:endParaRPr lang="ru-RU" b="0" i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23DB9287-1C17-4043-AEAC-4D8D49879C59}" type="parTrans" cxnId="{5EF21948-AAAC-43A2-9E57-2920618B27DC}">
      <dgm:prSet/>
      <dgm:spPr/>
      <dgm:t>
        <a:bodyPr/>
        <a:lstStyle/>
        <a:p>
          <a:endParaRPr lang="ru-RU"/>
        </a:p>
      </dgm:t>
    </dgm:pt>
    <dgm:pt modelId="{170FED7B-1347-438F-835A-AFD02E5BF92C}" type="sibTrans" cxnId="{5EF21948-AAAC-43A2-9E57-2920618B27DC}">
      <dgm:prSet/>
      <dgm:spPr/>
      <dgm:t>
        <a:bodyPr/>
        <a:lstStyle/>
        <a:p>
          <a:endParaRPr lang="ru-RU"/>
        </a:p>
      </dgm:t>
    </dgm:pt>
    <dgm:pt modelId="{4B06B0D5-651B-40CE-B356-48A732D1F230}">
      <dgm:prSet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0" i="1" dirty="0" smtClean="0">
              <a:solidFill>
                <a:schemeClr val="bg1">
                  <a:lumMod val="95000"/>
                </a:schemeClr>
              </a:solidFill>
              <a:latin typeface="+mn-lt"/>
            </a:rPr>
            <a:t>Работа с бусами позволяет раскрыть индивидуальность каждого ребенка, разрешить его психологические затруднения, развить способность осознавать свои желания и возможность их реализации</a:t>
          </a:r>
          <a:endParaRPr lang="ru-RU" b="0" i="1" dirty="0" smtClean="0">
            <a:solidFill>
              <a:schemeClr val="bg1">
                <a:lumMod val="95000"/>
              </a:schemeClr>
            </a:solidFill>
          </a:endParaRPr>
        </a:p>
        <a:p>
          <a:pPr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0" dirty="0"/>
        </a:p>
      </dgm:t>
    </dgm:pt>
    <dgm:pt modelId="{8BF39522-2F33-410E-85F8-0FA04C844C12}" type="parTrans" cxnId="{43D5507C-BE17-45FF-9C10-30DABC63B44B}">
      <dgm:prSet/>
      <dgm:spPr/>
      <dgm:t>
        <a:bodyPr/>
        <a:lstStyle/>
        <a:p>
          <a:endParaRPr lang="ru-RU"/>
        </a:p>
      </dgm:t>
    </dgm:pt>
    <dgm:pt modelId="{CCD25CD2-6D98-4473-8597-BF8D2BE0283C}" type="sibTrans" cxnId="{43D5507C-BE17-45FF-9C10-30DABC63B44B}">
      <dgm:prSet/>
      <dgm:spPr/>
      <dgm:t>
        <a:bodyPr/>
        <a:lstStyle/>
        <a:p>
          <a:endParaRPr lang="ru-RU"/>
        </a:p>
      </dgm:t>
    </dgm:pt>
    <dgm:pt modelId="{070B72D4-0AB0-4F8F-B4A6-2DEF5DB8E987}" type="pres">
      <dgm:prSet presAssocID="{76DBFD47-5811-4855-ABED-6DB2C5DF917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222275-6D4F-49FD-93E1-725CD0C0C108}" type="pres">
      <dgm:prSet presAssocID="{BF6752AD-EFC6-4A50-AA64-497BBBC7C404}" presName="comp" presStyleCnt="0"/>
      <dgm:spPr/>
    </dgm:pt>
    <dgm:pt modelId="{80AB4688-0906-49DD-8DCB-92FEC3F6677F}" type="pres">
      <dgm:prSet presAssocID="{BF6752AD-EFC6-4A50-AA64-497BBBC7C404}" presName="box" presStyleLbl="node1" presStyleIdx="0" presStyleCnt="5" custLinFactNeighborY="6926"/>
      <dgm:spPr/>
      <dgm:t>
        <a:bodyPr/>
        <a:lstStyle/>
        <a:p>
          <a:endParaRPr lang="ru-RU"/>
        </a:p>
      </dgm:t>
    </dgm:pt>
    <dgm:pt modelId="{FB5FB780-79E4-4A21-A421-91AE928EE48F}" type="pres">
      <dgm:prSet presAssocID="{BF6752AD-EFC6-4A50-AA64-497BBBC7C404}" presName="img" presStyleLbl="fgImgPlace1" presStyleIdx="0" presStyleCnt="5" custScaleX="86920" custScaleY="104225" custLinFactNeighborX="409" custLinFactNeighborY="762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8EBEA09-C65F-40B8-BDCD-00C3F5F5874E}" type="pres">
      <dgm:prSet presAssocID="{BF6752AD-EFC6-4A50-AA64-497BBBC7C404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8DE3E-9473-46B1-9AA0-1B5CC9A047F2}" type="pres">
      <dgm:prSet presAssocID="{DA356280-CDCC-402F-9F29-A00F3AE454A5}" presName="spacer" presStyleCnt="0"/>
      <dgm:spPr/>
    </dgm:pt>
    <dgm:pt modelId="{16E4125A-7056-4D9D-8E61-C6DD81812974}" type="pres">
      <dgm:prSet presAssocID="{775F7230-4D95-432A-9F6C-5D0F1F9073FD}" presName="comp" presStyleCnt="0"/>
      <dgm:spPr/>
    </dgm:pt>
    <dgm:pt modelId="{D2680989-4C1F-4FFB-BE5A-DBE63E4C50E6}" type="pres">
      <dgm:prSet presAssocID="{775F7230-4D95-432A-9F6C-5D0F1F9073FD}" presName="box" presStyleLbl="node1" presStyleIdx="1" presStyleCnt="5"/>
      <dgm:spPr/>
      <dgm:t>
        <a:bodyPr/>
        <a:lstStyle/>
        <a:p>
          <a:endParaRPr lang="ru-RU"/>
        </a:p>
      </dgm:t>
    </dgm:pt>
    <dgm:pt modelId="{47D29FF0-EDFB-4A21-8D2B-94C7975A803A}" type="pres">
      <dgm:prSet presAssocID="{775F7230-4D95-432A-9F6C-5D0F1F9073FD}" presName="img" presStyleLbl="fgImgPlace1" presStyleIdx="1" presStyleCnt="5" custScaleX="8692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B755EA8-FEC0-47E0-97DB-382BEA8C681A}" type="pres">
      <dgm:prSet presAssocID="{775F7230-4D95-432A-9F6C-5D0F1F9073FD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57E52-22D9-449B-B4A9-0C506BFDB14B}" type="pres">
      <dgm:prSet presAssocID="{4F1BD99E-EC4F-4F6B-9B0B-C2E3EB417B9F}" presName="spacer" presStyleCnt="0"/>
      <dgm:spPr/>
    </dgm:pt>
    <dgm:pt modelId="{2BF330DD-33D7-4DEF-8E0A-F21E08DF4799}" type="pres">
      <dgm:prSet presAssocID="{4A2DA879-031E-49B7-83D1-175074119AFA}" presName="comp" presStyleCnt="0"/>
      <dgm:spPr/>
    </dgm:pt>
    <dgm:pt modelId="{A63DE372-2C9A-4471-A9B0-9D0C875B7358}" type="pres">
      <dgm:prSet presAssocID="{4A2DA879-031E-49B7-83D1-175074119AFA}" presName="box" presStyleLbl="node1" presStyleIdx="2" presStyleCnt="5"/>
      <dgm:spPr/>
      <dgm:t>
        <a:bodyPr/>
        <a:lstStyle/>
        <a:p>
          <a:endParaRPr lang="ru-RU"/>
        </a:p>
      </dgm:t>
    </dgm:pt>
    <dgm:pt modelId="{85264CC2-88D3-410F-B563-AEE494F433F8}" type="pres">
      <dgm:prSet presAssocID="{4A2DA879-031E-49B7-83D1-175074119AFA}" presName="img" presStyleLbl="fgImgPlace1" presStyleIdx="2" presStyleCnt="5" custScaleX="8319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DB9331D-ED95-42A9-8D51-33091D07B85F}" type="pres">
      <dgm:prSet presAssocID="{4A2DA879-031E-49B7-83D1-175074119AFA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03C0A7-1BD8-4C57-AEDC-38D4A884A2B6}" type="pres">
      <dgm:prSet presAssocID="{0750E1EF-11F2-4B38-9FB3-54334BF13779}" presName="spacer" presStyleCnt="0"/>
      <dgm:spPr/>
    </dgm:pt>
    <dgm:pt modelId="{F4BCA5A9-8970-4B2D-B41C-9539266ECCDF}" type="pres">
      <dgm:prSet presAssocID="{979FBC47-F21E-4E61-9188-4069F5917EE9}" presName="comp" presStyleCnt="0"/>
      <dgm:spPr/>
    </dgm:pt>
    <dgm:pt modelId="{F878631E-EBBD-48FE-A34F-3C8016A97565}" type="pres">
      <dgm:prSet presAssocID="{979FBC47-F21E-4E61-9188-4069F5917EE9}" presName="box" presStyleLbl="node1" presStyleIdx="3" presStyleCnt="5"/>
      <dgm:spPr/>
      <dgm:t>
        <a:bodyPr/>
        <a:lstStyle/>
        <a:p>
          <a:endParaRPr lang="ru-RU"/>
        </a:p>
      </dgm:t>
    </dgm:pt>
    <dgm:pt modelId="{6786B36E-07C2-4D53-96DD-0300F7C1FE44}" type="pres">
      <dgm:prSet presAssocID="{979FBC47-F21E-4E61-9188-4069F5917EE9}" presName="img" presStyleLbl="fgImgPlace1" presStyleIdx="3" presStyleCnt="5" custScaleX="8319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3C21CB6-EE96-4C56-8BF6-87B8062C447A}" type="pres">
      <dgm:prSet presAssocID="{979FBC47-F21E-4E61-9188-4069F5917EE9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55FA8-507B-471A-B121-E0D4291AFC27}" type="pres">
      <dgm:prSet presAssocID="{170FED7B-1347-438F-835A-AFD02E5BF92C}" presName="spacer" presStyleCnt="0"/>
      <dgm:spPr/>
    </dgm:pt>
    <dgm:pt modelId="{666438B2-EF76-4E5C-AA4F-A9245508D423}" type="pres">
      <dgm:prSet presAssocID="{4B06B0D5-651B-40CE-B356-48A732D1F230}" presName="comp" presStyleCnt="0"/>
      <dgm:spPr/>
    </dgm:pt>
    <dgm:pt modelId="{93778EDA-A9FE-4C5A-A55A-A4576A28AB45}" type="pres">
      <dgm:prSet presAssocID="{4B06B0D5-651B-40CE-B356-48A732D1F230}" presName="box" presStyleLbl="node1" presStyleIdx="4" presStyleCnt="5"/>
      <dgm:spPr/>
      <dgm:t>
        <a:bodyPr/>
        <a:lstStyle/>
        <a:p>
          <a:endParaRPr lang="ru-RU"/>
        </a:p>
      </dgm:t>
    </dgm:pt>
    <dgm:pt modelId="{1627711D-87DF-4984-9345-6D06FFACD2EC}" type="pres">
      <dgm:prSet presAssocID="{4B06B0D5-651B-40CE-B356-48A732D1F230}" presName="img" presStyleLbl="fgImgPlace1" presStyleIdx="4" presStyleCnt="5" custScaleX="8319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E60217D-D57F-4ADA-86EE-F008FFF2A56A}" type="pres">
      <dgm:prSet presAssocID="{4B06B0D5-651B-40CE-B356-48A732D1F230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68D951-0095-45C2-8373-2CF69FB69C93}" type="presOf" srcId="{4A2DA879-031E-49B7-83D1-175074119AFA}" destId="{A63DE372-2C9A-4471-A9B0-9D0C875B7358}" srcOrd="0" destOrd="0" presId="urn:microsoft.com/office/officeart/2005/8/layout/vList4#1"/>
    <dgm:cxn modelId="{54C4EA63-64DC-42F4-B52F-FECA81EE9547}" type="presOf" srcId="{775F7230-4D95-432A-9F6C-5D0F1F9073FD}" destId="{0B755EA8-FEC0-47E0-97DB-382BEA8C681A}" srcOrd="1" destOrd="0" presId="urn:microsoft.com/office/officeart/2005/8/layout/vList4#1"/>
    <dgm:cxn modelId="{88B3BE48-0E38-4633-A983-220FC0132EF5}" type="presOf" srcId="{BF6752AD-EFC6-4A50-AA64-497BBBC7C404}" destId="{80AB4688-0906-49DD-8DCB-92FEC3F6677F}" srcOrd="0" destOrd="0" presId="urn:microsoft.com/office/officeart/2005/8/layout/vList4#1"/>
    <dgm:cxn modelId="{0EB4483D-9113-40A6-9D99-60EFE5E1679E}" type="presOf" srcId="{775F7230-4D95-432A-9F6C-5D0F1F9073FD}" destId="{D2680989-4C1F-4FFB-BE5A-DBE63E4C50E6}" srcOrd="0" destOrd="0" presId="urn:microsoft.com/office/officeart/2005/8/layout/vList4#1"/>
    <dgm:cxn modelId="{A3A23049-66A1-4205-984F-E12FC81F3106}" type="presOf" srcId="{979FBC47-F21E-4E61-9188-4069F5917EE9}" destId="{F878631E-EBBD-48FE-A34F-3C8016A97565}" srcOrd="0" destOrd="0" presId="urn:microsoft.com/office/officeart/2005/8/layout/vList4#1"/>
    <dgm:cxn modelId="{4D393576-5922-44BF-A225-4303CFA2DE23}" type="presOf" srcId="{979FBC47-F21E-4E61-9188-4069F5917EE9}" destId="{03C21CB6-EE96-4C56-8BF6-87B8062C447A}" srcOrd="1" destOrd="0" presId="urn:microsoft.com/office/officeart/2005/8/layout/vList4#1"/>
    <dgm:cxn modelId="{6A3B0C08-AE39-4B91-932E-16F96BB11B36}" type="presOf" srcId="{76DBFD47-5811-4855-ABED-6DB2C5DF9179}" destId="{070B72D4-0AB0-4F8F-B4A6-2DEF5DB8E987}" srcOrd="0" destOrd="0" presId="urn:microsoft.com/office/officeart/2005/8/layout/vList4#1"/>
    <dgm:cxn modelId="{207EC09E-703A-4E81-BC29-3F7D33F43F95}" type="presOf" srcId="{4A2DA879-031E-49B7-83D1-175074119AFA}" destId="{8DB9331D-ED95-42A9-8D51-33091D07B85F}" srcOrd="1" destOrd="0" presId="urn:microsoft.com/office/officeart/2005/8/layout/vList4#1"/>
    <dgm:cxn modelId="{43D5507C-BE17-45FF-9C10-30DABC63B44B}" srcId="{76DBFD47-5811-4855-ABED-6DB2C5DF9179}" destId="{4B06B0D5-651B-40CE-B356-48A732D1F230}" srcOrd="4" destOrd="0" parTransId="{8BF39522-2F33-410E-85F8-0FA04C844C12}" sibTransId="{CCD25CD2-6D98-4473-8597-BF8D2BE0283C}"/>
    <dgm:cxn modelId="{5EF21948-AAAC-43A2-9E57-2920618B27DC}" srcId="{76DBFD47-5811-4855-ABED-6DB2C5DF9179}" destId="{979FBC47-F21E-4E61-9188-4069F5917EE9}" srcOrd="3" destOrd="0" parTransId="{23DB9287-1C17-4043-AEAC-4D8D49879C59}" sibTransId="{170FED7B-1347-438F-835A-AFD02E5BF92C}"/>
    <dgm:cxn modelId="{D54179F9-8971-4222-8B1C-D5A9F4467018}" srcId="{76DBFD47-5811-4855-ABED-6DB2C5DF9179}" destId="{775F7230-4D95-432A-9F6C-5D0F1F9073FD}" srcOrd="1" destOrd="0" parTransId="{509E4D82-9172-42EA-8923-E24C25A10772}" sibTransId="{4F1BD99E-EC4F-4F6B-9B0B-C2E3EB417B9F}"/>
    <dgm:cxn modelId="{44FF296B-1277-4857-AAD9-706289ED2D0F}" srcId="{76DBFD47-5811-4855-ABED-6DB2C5DF9179}" destId="{BF6752AD-EFC6-4A50-AA64-497BBBC7C404}" srcOrd="0" destOrd="0" parTransId="{98D244AA-6E7E-4C7C-BD88-EF08806345E5}" sibTransId="{DA356280-CDCC-402F-9F29-A00F3AE454A5}"/>
    <dgm:cxn modelId="{2396B5F4-A763-47BC-A019-D20425F66936}" type="presOf" srcId="{4B06B0D5-651B-40CE-B356-48A732D1F230}" destId="{CE60217D-D57F-4ADA-86EE-F008FFF2A56A}" srcOrd="1" destOrd="0" presId="urn:microsoft.com/office/officeart/2005/8/layout/vList4#1"/>
    <dgm:cxn modelId="{1F0AAE21-B62C-4196-883A-193A0BE865A0}" type="presOf" srcId="{4B06B0D5-651B-40CE-B356-48A732D1F230}" destId="{93778EDA-A9FE-4C5A-A55A-A4576A28AB45}" srcOrd="0" destOrd="0" presId="urn:microsoft.com/office/officeart/2005/8/layout/vList4#1"/>
    <dgm:cxn modelId="{A225375C-8A8F-43A4-9E44-1018B4149906}" type="presOf" srcId="{BF6752AD-EFC6-4A50-AA64-497BBBC7C404}" destId="{78EBEA09-C65F-40B8-BDCD-00C3F5F5874E}" srcOrd="1" destOrd="0" presId="urn:microsoft.com/office/officeart/2005/8/layout/vList4#1"/>
    <dgm:cxn modelId="{C8776C83-F746-447B-B8DE-021C55A75C64}" srcId="{76DBFD47-5811-4855-ABED-6DB2C5DF9179}" destId="{4A2DA879-031E-49B7-83D1-175074119AFA}" srcOrd="2" destOrd="0" parTransId="{8F7655F3-07D4-4AD9-9799-062717EEE2BE}" sibTransId="{0750E1EF-11F2-4B38-9FB3-54334BF13779}"/>
    <dgm:cxn modelId="{8D0BAF25-9FD1-4AB3-9BF4-6FA55E9F652D}" type="presParOf" srcId="{070B72D4-0AB0-4F8F-B4A6-2DEF5DB8E987}" destId="{65222275-6D4F-49FD-93E1-725CD0C0C108}" srcOrd="0" destOrd="0" presId="urn:microsoft.com/office/officeart/2005/8/layout/vList4#1"/>
    <dgm:cxn modelId="{AC4A601F-F05E-4C7D-ADA7-FF5D34C7C03E}" type="presParOf" srcId="{65222275-6D4F-49FD-93E1-725CD0C0C108}" destId="{80AB4688-0906-49DD-8DCB-92FEC3F6677F}" srcOrd="0" destOrd="0" presId="urn:microsoft.com/office/officeart/2005/8/layout/vList4#1"/>
    <dgm:cxn modelId="{05AFE200-88DE-4618-ADC2-95510CB8F67A}" type="presParOf" srcId="{65222275-6D4F-49FD-93E1-725CD0C0C108}" destId="{FB5FB780-79E4-4A21-A421-91AE928EE48F}" srcOrd="1" destOrd="0" presId="urn:microsoft.com/office/officeart/2005/8/layout/vList4#1"/>
    <dgm:cxn modelId="{2C72E94D-CED1-4385-BD14-0B6897E55D02}" type="presParOf" srcId="{65222275-6D4F-49FD-93E1-725CD0C0C108}" destId="{78EBEA09-C65F-40B8-BDCD-00C3F5F5874E}" srcOrd="2" destOrd="0" presId="urn:microsoft.com/office/officeart/2005/8/layout/vList4#1"/>
    <dgm:cxn modelId="{426CCD26-3D0E-4433-B411-B6C5B9D766BB}" type="presParOf" srcId="{070B72D4-0AB0-4F8F-B4A6-2DEF5DB8E987}" destId="{C9A8DE3E-9473-46B1-9AA0-1B5CC9A047F2}" srcOrd="1" destOrd="0" presId="urn:microsoft.com/office/officeart/2005/8/layout/vList4#1"/>
    <dgm:cxn modelId="{097B198A-9068-4184-B7FB-7C2D9C7FA9AF}" type="presParOf" srcId="{070B72D4-0AB0-4F8F-B4A6-2DEF5DB8E987}" destId="{16E4125A-7056-4D9D-8E61-C6DD81812974}" srcOrd="2" destOrd="0" presId="urn:microsoft.com/office/officeart/2005/8/layout/vList4#1"/>
    <dgm:cxn modelId="{25355691-6D5F-4BDC-9F6D-B455AED3AA97}" type="presParOf" srcId="{16E4125A-7056-4D9D-8E61-C6DD81812974}" destId="{D2680989-4C1F-4FFB-BE5A-DBE63E4C50E6}" srcOrd="0" destOrd="0" presId="urn:microsoft.com/office/officeart/2005/8/layout/vList4#1"/>
    <dgm:cxn modelId="{4FF2259F-417F-4F8C-A588-CC9EFEB1718E}" type="presParOf" srcId="{16E4125A-7056-4D9D-8E61-C6DD81812974}" destId="{47D29FF0-EDFB-4A21-8D2B-94C7975A803A}" srcOrd="1" destOrd="0" presId="urn:microsoft.com/office/officeart/2005/8/layout/vList4#1"/>
    <dgm:cxn modelId="{718F90DB-4764-4AE2-A360-735C8D1B8EC8}" type="presParOf" srcId="{16E4125A-7056-4D9D-8E61-C6DD81812974}" destId="{0B755EA8-FEC0-47E0-97DB-382BEA8C681A}" srcOrd="2" destOrd="0" presId="urn:microsoft.com/office/officeart/2005/8/layout/vList4#1"/>
    <dgm:cxn modelId="{6C762B97-82F3-4CFB-AB4C-8F789B4E518C}" type="presParOf" srcId="{070B72D4-0AB0-4F8F-B4A6-2DEF5DB8E987}" destId="{E3C57E52-22D9-449B-B4A9-0C506BFDB14B}" srcOrd="3" destOrd="0" presId="urn:microsoft.com/office/officeart/2005/8/layout/vList4#1"/>
    <dgm:cxn modelId="{F403A4D7-7EAB-413B-838F-58095CD35136}" type="presParOf" srcId="{070B72D4-0AB0-4F8F-B4A6-2DEF5DB8E987}" destId="{2BF330DD-33D7-4DEF-8E0A-F21E08DF4799}" srcOrd="4" destOrd="0" presId="urn:microsoft.com/office/officeart/2005/8/layout/vList4#1"/>
    <dgm:cxn modelId="{AC348CF9-BD44-4DE7-8820-67BFCFA8B2EF}" type="presParOf" srcId="{2BF330DD-33D7-4DEF-8E0A-F21E08DF4799}" destId="{A63DE372-2C9A-4471-A9B0-9D0C875B7358}" srcOrd="0" destOrd="0" presId="urn:microsoft.com/office/officeart/2005/8/layout/vList4#1"/>
    <dgm:cxn modelId="{8C768D69-25B4-42E6-8CEF-8C25031953F3}" type="presParOf" srcId="{2BF330DD-33D7-4DEF-8E0A-F21E08DF4799}" destId="{85264CC2-88D3-410F-B563-AEE494F433F8}" srcOrd="1" destOrd="0" presId="urn:microsoft.com/office/officeart/2005/8/layout/vList4#1"/>
    <dgm:cxn modelId="{6BCA3576-DECE-41EA-AE6E-1A72C1ED3782}" type="presParOf" srcId="{2BF330DD-33D7-4DEF-8E0A-F21E08DF4799}" destId="{8DB9331D-ED95-42A9-8D51-33091D07B85F}" srcOrd="2" destOrd="0" presId="urn:microsoft.com/office/officeart/2005/8/layout/vList4#1"/>
    <dgm:cxn modelId="{6ED95D9E-2E57-4A09-9453-BFEE9738AD6C}" type="presParOf" srcId="{070B72D4-0AB0-4F8F-B4A6-2DEF5DB8E987}" destId="{5503C0A7-1BD8-4C57-AEDC-38D4A884A2B6}" srcOrd="5" destOrd="0" presId="urn:microsoft.com/office/officeart/2005/8/layout/vList4#1"/>
    <dgm:cxn modelId="{BBFDB7C8-F552-498A-B482-F681FA288BCD}" type="presParOf" srcId="{070B72D4-0AB0-4F8F-B4A6-2DEF5DB8E987}" destId="{F4BCA5A9-8970-4B2D-B41C-9539266ECCDF}" srcOrd="6" destOrd="0" presId="urn:microsoft.com/office/officeart/2005/8/layout/vList4#1"/>
    <dgm:cxn modelId="{F31A1F12-9E14-485B-ADF9-53B2AE1984C4}" type="presParOf" srcId="{F4BCA5A9-8970-4B2D-B41C-9539266ECCDF}" destId="{F878631E-EBBD-48FE-A34F-3C8016A97565}" srcOrd="0" destOrd="0" presId="urn:microsoft.com/office/officeart/2005/8/layout/vList4#1"/>
    <dgm:cxn modelId="{7F64AFA9-88E7-4B44-8842-A1D1FF0F1CFE}" type="presParOf" srcId="{F4BCA5A9-8970-4B2D-B41C-9539266ECCDF}" destId="{6786B36E-07C2-4D53-96DD-0300F7C1FE44}" srcOrd="1" destOrd="0" presId="urn:microsoft.com/office/officeart/2005/8/layout/vList4#1"/>
    <dgm:cxn modelId="{9D1599A0-E3CA-45CB-8E1A-85A4DC0046AD}" type="presParOf" srcId="{F4BCA5A9-8970-4B2D-B41C-9539266ECCDF}" destId="{03C21CB6-EE96-4C56-8BF6-87B8062C447A}" srcOrd="2" destOrd="0" presId="urn:microsoft.com/office/officeart/2005/8/layout/vList4#1"/>
    <dgm:cxn modelId="{2CE715FD-F8BC-44B7-8E27-2F88518DBDAC}" type="presParOf" srcId="{070B72D4-0AB0-4F8F-B4A6-2DEF5DB8E987}" destId="{6CA55FA8-507B-471A-B121-E0D4291AFC27}" srcOrd="7" destOrd="0" presId="urn:microsoft.com/office/officeart/2005/8/layout/vList4#1"/>
    <dgm:cxn modelId="{11E26C76-F361-4B15-986C-7517539133FC}" type="presParOf" srcId="{070B72D4-0AB0-4F8F-B4A6-2DEF5DB8E987}" destId="{666438B2-EF76-4E5C-AA4F-A9245508D423}" srcOrd="8" destOrd="0" presId="urn:microsoft.com/office/officeart/2005/8/layout/vList4#1"/>
    <dgm:cxn modelId="{ED2F2450-206C-4DA1-9316-A5155D523B7D}" type="presParOf" srcId="{666438B2-EF76-4E5C-AA4F-A9245508D423}" destId="{93778EDA-A9FE-4C5A-A55A-A4576A28AB45}" srcOrd="0" destOrd="0" presId="urn:microsoft.com/office/officeart/2005/8/layout/vList4#1"/>
    <dgm:cxn modelId="{E0E3D069-3848-4EA6-8F68-C37BE66395C1}" type="presParOf" srcId="{666438B2-EF76-4E5C-AA4F-A9245508D423}" destId="{1627711D-87DF-4984-9345-6D06FFACD2EC}" srcOrd="1" destOrd="0" presId="urn:microsoft.com/office/officeart/2005/8/layout/vList4#1"/>
    <dgm:cxn modelId="{4B617FA2-264C-4316-8E71-8F22417E5322}" type="presParOf" srcId="{666438B2-EF76-4E5C-AA4F-A9245508D423}" destId="{CE60217D-D57F-4ADA-86EE-F008FFF2A56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1AF19E-B90A-45AF-A50B-1CA1AFEDF4E9}">
      <dsp:nvSpPr>
        <dsp:cNvPr id="0" name=""/>
        <dsp:cNvSpPr/>
      </dsp:nvSpPr>
      <dsp:spPr>
        <a:xfrm>
          <a:off x="0" y="441206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F90EBE-73EA-4FD7-82FF-3CBF28CA6D47}">
      <dsp:nvSpPr>
        <dsp:cNvPr id="0" name=""/>
        <dsp:cNvSpPr/>
      </dsp:nvSpPr>
      <dsp:spPr>
        <a:xfrm>
          <a:off x="142874" y="142877"/>
          <a:ext cx="6851190" cy="49770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 smtClean="0"/>
            <a:t>Развитию и совершенствование высших психических функций; </a:t>
          </a:r>
        </a:p>
      </dsp:txBody>
      <dsp:txXfrm>
        <a:off x="167170" y="167173"/>
        <a:ext cx="6802598" cy="449115"/>
      </dsp:txXfrm>
    </dsp:sp>
    <dsp:sp modelId="{09317A1E-A332-4DAF-8F8D-47D0420CF3A2}">
      <dsp:nvSpPr>
        <dsp:cNvPr id="0" name=""/>
        <dsp:cNvSpPr/>
      </dsp:nvSpPr>
      <dsp:spPr>
        <a:xfrm>
          <a:off x="0" y="1178130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2105893"/>
              <a:satOff val="3549"/>
              <a:lumOff val="-43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E6B13E-ECCF-4C67-9EDE-6F208FBD3BA1}">
      <dsp:nvSpPr>
        <dsp:cNvPr id="0" name=""/>
        <dsp:cNvSpPr/>
      </dsp:nvSpPr>
      <dsp:spPr>
        <a:xfrm>
          <a:off x="176873" y="789980"/>
          <a:ext cx="6856344" cy="578524"/>
        </a:xfrm>
        <a:prstGeom prst="roundRect">
          <a:avLst/>
        </a:prstGeom>
        <a:solidFill>
          <a:schemeClr val="accent2">
            <a:hueOff val="-2105893"/>
            <a:satOff val="3549"/>
            <a:lumOff val="-4347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kern="1200" dirty="0" smtClean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 smtClean="0">
              <a:solidFill>
                <a:schemeClr val="accent1">
                  <a:lumMod val="75000"/>
                </a:schemeClr>
              </a:solidFill>
            </a:rPr>
            <a:t>Приобретению детьми положительного опыта коммуникации ;</a:t>
          </a:r>
        </a:p>
        <a:p>
          <a:pPr lvl="0" algn="just">
            <a:spcBef>
              <a:spcPct val="0"/>
            </a:spcBef>
          </a:pPr>
          <a:endParaRPr lang="ru-RU" sz="1600" b="0" kern="1200" dirty="0"/>
        </a:p>
      </dsp:txBody>
      <dsp:txXfrm>
        <a:off x="205114" y="818221"/>
        <a:ext cx="6799862" cy="522042"/>
      </dsp:txXfrm>
    </dsp:sp>
    <dsp:sp modelId="{2FB7351D-C5DE-476E-AA11-DE000FF80326}">
      <dsp:nvSpPr>
        <dsp:cNvPr id="0" name=""/>
        <dsp:cNvSpPr/>
      </dsp:nvSpPr>
      <dsp:spPr>
        <a:xfrm>
          <a:off x="0" y="1909011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4211785"/>
              <a:satOff val="7099"/>
              <a:lumOff val="-86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B78D2B-B063-4990-AD2D-9335F32E1D9D}">
      <dsp:nvSpPr>
        <dsp:cNvPr id="0" name=""/>
        <dsp:cNvSpPr/>
      </dsp:nvSpPr>
      <dsp:spPr>
        <a:xfrm>
          <a:off x="176873" y="1528386"/>
          <a:ext cx="6856344" cy="572481"/>
        </a:xfrm>
        <a:prstGeom prst="roundRect">
          <a:avLst/>
        </a:prstGeom>
        <a:solidFill>
          <a:schemeClr val="accent2">
            <a:hueOff val="-4211785"/>
            <a:satOff val="7099"/>
            <a:lumOff val="-8693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kern="1200" dirty="0" smtClean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Развитию лексико-грамматических средств речи в рамках определенных лексических тем;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kern="1200" dirty="0"/>
        </a:p>
      </dsp:txBody>
      <dsp:txXfrm>
        <a:off x="204819" y="1556332"/>
        <a:ext cx="6800452" cy="516589"/>
      </dsp:txXfrm>
    </dsp:sp>
    <dsp:sp modelId="{CDAEDEF7-C55D-42C9-8C30-82A3D1E9B8F9}">
      <dsp:nvSpPr>
        <dsp:cNvPr id="0" name=""/>
        <dsp:cNvSpPr/>
      </dsp:nvSpPr>
      <dsp:spPr>
        <a:xfrm>
          <a:off x="0" y="2585579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6317677"/>
              <a:satOff val="10648"/>
              <a:lumOff val="-130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51DF35-E3DB-4EF1-8CE1-AD2A115E55AF}">
      <dsp:nvSpPr>
        <dsp:cNvPr id="0" name=""/>
        <dsp:cNvSpPr/>
      </dsp:nvSpPr>
      <dsp:spPr>
        <a:xfrm>
          <a:off x="152934" y="2251215"/>
          <a:ext cx="6856344" cy="518167"/>
        </a:xfrm>
        <a:prstGeom prst="roundRect">
          <a:avLst/>
        </a:prstGeom>
        <a:solidFill>
          <a:schemeClr val="accent2">
            <a:hueOff val="-6317677"/>
            <a:satOff val="10648"/>
            <a:lumOff val="-1304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kern="1200" dirty="0" smtClean="0">
              <a:solidFill>
                <a:schemeClr val="bg2">
                  <a:lumMod val="10000"/>
                </a:schemeClr>
              </a:solidFill>
            </a:rPr>
            <a:t>Автоматизации и дифференциации звуков в ходе игры;</a:t>
          </a:r>
        </a:p>
        <a:p>
          <a:pPr lvl="0" algn="just">
            <a:spcBef>
              <a:spcPct val="0"/>
            </a:spcBef>
          </a:pPr>
          <a:endParaRPr lang="ru-RU" sz="1600" kern="1200" dirty="0"/>
        </a:p>
      </dsp:txBody>
      <dsp:txXfrm>
        <a:off x="178229" y="2276510"/>
        <a:ext cx="6805754" cy="467577"/>
      </dsp:txXfrm>
    </dsp:sp>
    <dsp:sp modelId="{B63C1996-621A-4B7B-835C-7BCA88043DB0}">
      <dsp:nvSpPr>
        <dsp:cNvPr id="0" name=""/>
        <dsp:cNvSpPr/>
      </dsp:nvSpPr>
      <dsp:spPr>
        <a:xfrm>
          <a:off x="0" y="3281054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8423570"/>
              <a:satOff val="14198"/>
              <a:lumOff val="-173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D18327-433E-48B8-8977-5232BAB0D023}">
      <dsp:nvSpPr>
        <dsp:cNvPr id="0" name=""/>
        <dsp:cNvSpPr/>
      </dsp:nvSpPr>
      <dsp:spPr>
        <a:xfrm>
          <a:off x="176873" y="2868175"/>
          <a:ext cx="6856344" cy="537075"/>
        </a:xfrm>
        <a:prstGeom prst="roundRect">
          <a:avLst/>
        </a:prstGeom>
        <a:solidFill>
          <a:schemeClr val="accent2">
            <a:hueOff val="-8423570"/>
            <a:satOff val="14198"/>
            <a:lumOff val="-17386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 smtClean="0">
              <a:solidFill>
                <a:srgbClr val="7030A0"/>
              </a:solidFill>
            </a:rPr>
            <a:t>Формированию пространственной ориентации;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900" b="0" i="0" kern="1200" dirty="0"/>
        </a:p>
      </dsp:txBody>
      <dsp:txXfrm>
        <a:off x="203091" y="2894393"/>
        <a:ext cx="6803908" cy="484639"/>
      </dsp:txXfrm>
    </dsp:sp>
    <dsp:sp modelId="{20BF10A8-9181-42EC-8562-FED22C7EA8D1}">
      <dsp:nvSpPr>
        <dsp:cNvPr id="0" name=""/>
        <dsp:cNvSpPr/>
      </dsp:nvSpPr>
      <dsp:spPr>
        <a:xfrm>
          <a:off x="0" y="4014347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10529463"/>
              <a:satOff val="17747"/>
              <a:lumOff val="-217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5270C1-FE1B-4DBA-AE5A-ADFA5FA6F3EF}">
      <dsp:nvSpPr>
        <dsp:cNvPr id="0" name=""/>
        <dsp:cNvSpPr/>
      </dsp:nvSpPr>
      <dsp:spPr>
        <a:xfrm>
          <a:off x="176873" y="3556076"/>
          <a:ext cx="6856344" cy="574893"/>
        </a:xfrm>
        <a:prstGeom prst="roundRect">
          <a:avLst/>
        </a:prstGeom>
        <a:solidFill>
          <a:schemeClr val="accent2">
            <a:hueOff val="-10529463"/>
            <a:satOff val="17747"/>
            <a:lumOff val="-21733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kern="1200" dirty="0" smtClean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kern="1200" dirty="0" smtClean="0">
              <a:solidFill>
                <a:schemeClr val="bg2">
                  <a:lumMod val="75000"/>
                </a:schemeClr>
              </a:solidFill>
            </a:rPr>
            <a:t>Развитию </a:t>
          </a:r>
          <a:r>
            <a:rPr lang="ru-RU" sz="1600" b="0" i="0" kern="1200" dirty="0" smtClean="0">
              <a:solidFill>
                <a:schemeClr val="bg2">
                  <a:lumMod val="75000"/>
                </a:schemeClr>
              </a:solidFill>
            </a:rPr>
            <a:t>сенсорных представлений;</a:t>
          </a:r>
          <a:endParaRPr lang="ru-RU" sz="900" b="0" i="0" kern="1200" dirty="0" smtClean="0">
            <a:solidFill>
              <a:schemeClr val="bg2">
                <a:lumMod val="75000"/>
              </a:schemeClr>
            </a:solidFill>
          </a:endParaRPr>
        </a:p>
        <a:p>
          <a:pPr lvl="0" algn="just">
            <a:spcBef>
              <a:spcPct val="0"/>
            </a:spcBef>
          </a:pPr>
          <a:endParaRPr lang="ru-RU" sz="1600" b="0" i="0" kern="1200" dirty="0"/>
        </a:p>
      </dsp:txBody>
      <dsp:txXfrm>
        <a:off x="204937" y="3584140"/>
        <a:ext cx="6800216" cy="518765"/>
      </dsp:txXfrm>
    </dsp:sp>
    <dsp:sp modelId="{8D966D3D-03C4-4E06-912C-F5DA7AA986A3}">
      <dsp:nvSpPr>
        <dsp:cNvPr id="0" name=""/>
        <dsp:cNvSpPr/>
      </dsp:nvSpPr>
      <dsp:spPr>
        <a:xfrm>
          <a:off x="0" y="4823276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12635355"/>
              <a:satOff val="21297"/>
              <a:lumOff val="-260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67E2AF-6926-4FC3-B3B3-F547D3385E2D}">
      <dsp:nvSpPr>
        <dsp:cNvPr id="0" name=""/>
        <dsp:cNvSpPr/>
      </dsp:nvSpPr>
      <dsp:spPr>
        <a:xfrm>
          <a:off x="168165" y="4319789"/>
          <a:ext cx="6870028" cy="650529"/>
        </a:xfrm>
        <a:prstGeom prst="roundRect">
          <a:avLst/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>
              <a:solidFill>
                <a:srgbClr val="00B050"/>
              </a:solidFill>
            </a:rPr>
            <a:t>Тренировке тонких дифференцированных движений пальцев и кистей рук</a:t>
          </a:r>
          <a:endParaRPr lang="ru-RU" sz="1600" b="0" i="0" kern="1200" dirty="0">
            <a:solidFill>
              <a:srgbClr val="00B050"/>
            </a:solidFill>
          </a:endParaRPr>
        </a:p>
      </dsp:txBody>
      <dsp:txXfrm>
        <a:off x="199921" y="4351545"/>
        <a:ext cx="6806516" cy="5870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53FA6-7771-46D1-9F51-9E9AB5C95DB1}">
      <dsp:nvSpPr>
        <dsp:cNvPr id="0" name=""/>
        <dsp:cNvSpPr/>
      </dsp:nvSpPr>
      <dsp:spPr>
        <a:xfrm>
          <a:off x="0" y="0"/>
          <a:ext cx="8143932" cy="241102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0122F1-7D69-414C-8FBD-48E99AA39DF9}">
      <dsp:nvSpPr>
        <dsp:cNvPr id="0" name=""/>
        <dsp:cNvSpPr/>
      </dsp:nvSpPr>
      <dsp:spPr>
        <a:xfrm>
          <a:off x="246934" y="321469"/>
          <a:ext cx="1416678" cy="1768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C4C9355-F0E2-4BAB-B36B-3250C842EB4F}">
      <dsp:nvSpPr>
        <dsp:cNvPr id="0" name=""/>
        <dsp:cNvSpPr/>
      </dsp:nvSpPr>
      <dsp:spPr>
        <a:xfrm rot="10800000">
          <a:off x="246934" y="2411024"/>
          <a:ext cx="1416678" cy="29468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 </a:t>
          </a:r>
          <a:r>
            <a:rPr lang="ru-RU" sz="1800" kern="1200" dirty="0" smtClean="0"/>
            <a:t>Ступенька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(для детей 2-3 лет и начинающих)</a:t>
          </a:r>
        </a:p>
      </dsp:txBody>
      <dsp:txXfrm rot="10800000">
        <a:off x="290502" y="2411024"/>
        <a:ext cx="1329542" cy="2903239"/>
      </dsp:txXfrm>
    </dsp:sp>
    <dsp:sp modelId="{402D3C42-D15A-46C7-AE16-A5911A0BE022}">
      <dsp:nvSpPr>
        <dsp:cNvPr id="0" name=""/>
        <dsp:cNvSpPr/>
      </dsp:nvSpPr>
      <dsp:spPr>
        <a:xfrm>
          <a:off x="1805280" y="321469"/>
          <a:ext cx="1416678" cy="1768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05512F9-37E9-4236-A666-B032FC63F4E8}">
      <dsp:nvSpPr>
        <dsp:cNvPr id="0" name=""/>
        <dsp:cNvSpPr/>
      </dsp:nvSpPr>
      <dsp:spPr>
        <a:xfrm rot="10800000">
          <a:off x="1805280" y="2411024"/>
          <a:ext cx="1416678" cy="29468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-3158839"/>
                <a:satOff val="5324"/>
                <a:lumOff val="-6520"/>
                <a:alphaOff val="0"/>
                <a:shade val="45000"/>
                <a:satMod val="155000"/>
              </a:schemeClr>
            </a:gs>
            <a:gs pos="60000">
              <a:schemeClr val="accent2">
                <a:hueOff val="-3158839"/>
                <a:satOff val="5324"/>
                <a:lumOff val="-6520"/>
                <a:alphaOff val="0"/>
                <a:shade val="95000"/>
                <a:satMod val="150000"/>
              </a:schemeClr>
            </a:gs>
            <a:gs pos="100000">
              <a:schemeClr val="accent2">
                <a:hueOff val="-3158839"/>
                <a:satOff val="5324"/>
                <a:lumOff val="-652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</a:rPr>
            <a:t>2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</a:rPr>
            <a:t>Ступенька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1">
                  <a:lumMod val="75000"/>
                </a:schemeClr>
              </a:solidFill>
            </a:rPr>
            <a:t>(для детей 3-4 лет)</a:t>
          </a:r>
        </a:p>
      </dsp:txBody>
      <dsp:txXfrm rot="10800000">
        <a:off x="1848848" y="2411024"/>
        <a:ext cx="1329542" cy="2903239"/>
      </dsp:txXfrm>
    </dsp:sp>
    <dsp:sp modelId="{B87F4F93-DD4B-4171-81D8-0D6F6081AD9C}">
      <dsp:nvSpPr>
        <dsp:cNvPr id="0" name=""/>
        <dsp:cNvSpPr/>
      </dsp:nvSpPr>
      <dsp:spPr>
        <a:xfrm>
          <a:off x="3363626" y="321469"/>
          <a:ext cx="1416678" cy="1768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A7AF27A-17BC-4367-AAAF-E9EEB441FB05}">
      <dsp:nvSpPr>
        <dsp:cNvPr id="0" name=""/>
        <dsp:cNvSpPr/>
      </dsp:nvSpPr>
      <dsp:spPr>
        <a:xfrm rot="10800000">
          <a:off x="3363626" y="2411024"/>
          <a:ext cx="1416678" cy="29468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-6317677"/>
                <a:satOff val="10648"/>
                <a:lumOff val="-13040"/>
                <a:alphaOff val="0"/>
                <a:shade val="45000"/>
                <a:satMod val="155000"/>
              </a:schemeClr>
            </a:gs>
            <a:gs pos="60000">
              <a:schemeClr val="accent2">
                <a:hueOff val="-6317677"/>
                <a:satOff val="10648"/>
                <a:lumOff val="-13040"/>
                <a:alphaOff val="0"/>
                <a:shade val="95000"/>
                <a:satMod val="150000"/>
              </a:schemeClr>
            </a:gs>
            <a:gs pos="100000">
              <a:schemeClr val="accent2">
                <a:hueOff val="-6317677"/>
                <a:satOff val="10648"/>
                <a:lumOff val="-1304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2">
                  <a:lumMod val="75000"/>
                </a:schemeClr>
              </a:solidFill>
            </a:rPr>
            <a:t>3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2">
                  <a:lumMod val="75000"/>
                </a:schemeClr>
              </a:solidFill>
            </a:rPr>
            <a:t>Ступенька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2">
                  <a:lumMod val="75000"/>
                </a:schemeClr>
              </a:solidFill>
            </a:rPr>
            <a:t>(для детей 4-5 лет)</a:t>
          </a:r>
        </a:p>
      </dsp:txBody>
      <dsp:txXfrm rot="10800000">
        <a:off x="3407194" y="2411024"/>
        <a:ext cx="1329542" cy="2903239"/>
      </dsp:txXfrm>
    </dsp:sp>
    <dsp:sp modelId="{A73765AF-741E-47DE-80D4-039E0800D94D}">
      <dsp:nvSpPr>
        <dsp:cNvPr id="0" name=""/>
        <dsp:cNvSpPr/>
      </dsp:nvSpPr>
      <dsp:spPr>
        <a:xfrm>
          <a:off x="4921972" y="321469"/>
          <a:ext cx="1416678" cy="17680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572F984-5ECC-4E5C-9CAD-AB9BD198F0E6}">
      <dsp:nvSpPr>
        <dsp:cNvPr id="0" name=""/>
        <dsp:cNvSpPr/>
      </dsp:nvSpPr>
      <dsp:spPr>
        <a:xfrm rot="10800000">
          <a:off x="4921972" y="2411024"/>
          <a:ext cx="1416678" cy="29468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-9476516"/>
                <a:satOff val="15973"/>
                <a:lumOff val="-19559"/>
                <a:alphaOff val="0"/>
                <a:shade val="45000"/>
                <a:satMod val="155000"/>
              </a:schemeClr>
            </a:gs>
            <a:gs pos="60000">
              <a:schemeClr val="accent2">
                <a:hueOff val="-9476516"/>
                <a:satOff val="15973"/>
                <a:lumOff val="-19559"/>
                <a:alphaOff val="0"/>
                <a:shade val="95000"/>
                <a:satMod val="150000"/>
              </a:schemeClr>
            </a:gs>
            <a:gs pos="100000">
              <a:schemeClr val="accent2">
                <a:hueOff val="-9476516"/>
                <a:satOff val="15973"/>
                <a:lumOff val="-19559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B050"/>
              </a:solidFill>
            </a:rPr>
            <a:t>4 Ступенька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B050"/>
              </a:solidFill>
            </a:rPr>
            <a:t>(для детей 5-6 лет)</a:t>
          </a:r>
        </a:p>
      </dsp:txBody>
      <dsp:txXfrm rot="10800000">
        <a:off x="4965540" y="2411024"/>
        <a:ext cx="1329542" cy="2903239"/>
      </dsp:txXfrm>
    </dsp:sp>
    <dsp:sp modelId="{648317F1-6F7F-4519-B955-A61540196253}">
      <dsp:nvSpPr>
        <dsp:cNvPr id="0" name=""/>
        <dsp:cNvSpPr/>
      </dsp:nvSpPr>
      <dsp:spPr>
        <a:xfrm>
          <a:off x="6422157" y="357176"/>
          <a:ext cx="1379915" cy="182832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A774075-FBC9-4215-AD69-127A81F120B8}">
      <dsp:nvSpPr>
        <dsp:cNvPr id="0" name=""/>
        <dsp:cNvSpPr/>
      </dsp:nvSpPr>
      <dsp:spPr>
        <a:xfrm rot="10800000">
          <a:off x="6480319" y="2411024"/>
          <a:ext cx="1416678" cy="29468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-12635355"/>
                <a:satOff val="21297"/>
                <a:lumOff val="-26079"/>
                <a:alphaOff val="0"/>
                <a:shade val="45000"/>
                <a:satMod val="155000"/>
              </a:schemeClr>
            </a:gs>
            <a:gs pos="60000">
              <a:schemeClr val="accent2">
                <a:hueOff val="-12635355"/>
                <a:satOff val="21297"/>
                <a:lumOff val="-26079"/>
                <a:alphaOff val="0"/>
                <a:shade val="95000"/>
                <a:satMod val="150000"/>
              </a:schemeClr>
            </a:gs>
            <a:gs pos="100000">
              <a:schemeClr val="accent2">
                <a:hueOff val="-12635355"/>
                <a:satOff val="21297"/>
                <a:lumOff val="-26079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2">
                  <a:lumMod val="50000"/>
                </a:schemeClr>
              </a:solidFill>
            </a:rPr>
            <a:t>5 Ступенька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2">
                  <a:lumMod val="50000"/>
                </a:schemeClr>
              </a:solidFill>
            </a:rPr>
            <a:t>(для детей 6-7 лет)</a:t>
          </a:r>
        </a:p>
      </dsp:txBody>
      <dsp:txXfrm rot="10800000">
        <a:off x="6523887" y="2411024"/>
        <a:ext cx="1329542" cy="29032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E1D9E-CDB9-467D-8F60-31C9C3A827F1}">
      <dsp:nvSpPr>
        <dsp:cNvPr id="0" name=""/>
        <dsp:cNvSpPr/>
      </dsp:nvSpPr>
      <dsp:spPr>
        <a:xfrm>
          <a:off x="2805037" y="2786081"/>
          <a:ext cx="2014018" cy="1892827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baseline="0" dirty="0" smtClean="0">
              <a:solidFill>
                <a:schemeClr val="accent4"/>
              </a:solidFill>
            </a:rPr>
            <a:t>Театрализованные игры</a:t>
          </a:r>
          <a:endParaRPr lang="ru-RU" sz="1200" b="1" i="1" kern="1200" baseline="0" dirty="0">
            <a:solidFill>
              <a:schemeClr val="accent4"/>
            </a:solidFill>
          </a:endParaRPr>
        </a:p>
      </dsp:txBody>
      <dsp:txXfrm>
        <a:off x="3099983" y="3063279"/>
        <a:ext cx="1424126" cy="1338431"/>
      </dsp:txXfrm>
    </dsp:sp>
    <dsp:sp modelId="{4BFFFCEA-D900-45D0-836D-DE0AA2EF6BD4}">
      <dsp:nvSpPr>
        <dsp:cNvPr id="0" name=""/>
        <dsp:cNvSpPr/>
      </dsp:nvSpPr>
      <dsp:spPr>
        <a:xfrm>
          <a:off x="285750" y="1271310"/>
          <a:ext cx="3043261" cy="2872099"/>
        </a:xfrm>
        <a:prstGeom prst="ellipse">
          <a:avLst/>
        </a:prstGeom>
        <a:blipFill rotWithShape="0">
          <a:blip xmlns:r="http://schemas.openxmlformats.org/officeDocument/2006/relationships"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rgbClr val="0000FF"/>
              </a:solidFill>
            </a:rPr>
            <a:t>дидактические игры</a:t>
          </a:r>
          <a:endParaRPr lang="ru-RU" sz="2000" b="0" i="1" kern="1200" dirty="0">
            <a:solidFill>
              <a:srgbClr val="0000FF"/>
            </a:solidFill>
          </a:endParaRPr>
        </a:p>
      </dsp:txBody>
      <dsp:txXfrm>
        <a:off x="731425" y="1691919"/>
        <a:ext cx="2151911" cy="2030881"/>
      </dsp:txXfrm>
    </dsp:sp>
    <dsp:sp modelId="{F387F472-30ED-4CAC-9D15-B2DBEAA4FBBC}">
      <dsp:nvSpPr>
        <dsp:cNvPr id="0" name=""/>
        <dsp:cNvSpPr/>
      </dsp:nvSpPr>
      <dsp:spPr>
        <a:xfrm rot="20700000">
          <a:off x="1805470" y="319715"/>
          <a:ext cx="2172715" cy="1902813"/>
        </a:xfrm>
        <a:prstGeom prst="ellipse">
          <a:avLst/>
        </a:prstGeom>
        <a:blipFill rotWithShape="0">
          <a:blip xmlns:r="http://schemas.openxmlformats.org/officeDocument/2006/relationships" r:embed="rId3">
            <a:lum bright="-22000"/>
          </a:blip>
          <a:tile tx="0" ty="0" sx="100000" sy="100000" flip="none" algn="tl"/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baseline="0" dirty="0" smtClean="0">
              <a:solidFill>
                <a:srgbClr val="FF0000"/>
              </a:solidFill>
            </a:rPr>
            <a:t>диагностика</a:t>
          </a:r>
          <a:endParaRPr lang="ru-RU" sz="1400" b="1" i="1" kern="1200" baseline="0" dirty="0">
            <a:solidFill>
              <a:srgbClr val="FF0000"/>
            </a:solidFill>
          </a:endParaRPr>
        </a:p>
      </dsp:txBody>
      <dsp:txXfrm rot="-20700000">
        <a:off x="2471941" y="882162"/>
        <a:ext cx="839773" cy="777919"/>
      </dsp:txXfrm>
    </dsp:sp>
    <dsp:sp modelId="{E622D66C-965A-49CA-8FE4-798BC43CA334}">
      <dsp:nvSpPr>
        <dsp:cNvPr id="0" name=""/>
        <dsp:cNvSpPr/>
      </dsp:nvSpPr>
      <dsp:spPr>
        <a:xfrm rot="3643093">
          <a:off x="2678238" y="1500200"/>
          <a:ext cx="2981727" cy="908737"/>
        </a:xfrm>
        <a:prstGeom prst="curvedDown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863CEA-86D9-4BC8-A174-A0173C7D4F20}">
      <dsp:nvSpPr>
        <dsp:cNvPr id="0" name=""/>
        <dsp:cNvSpPr/>
      </dsp:nvSpPr>
      <dsp:spPr>
        <a:xfrm rot="1369315">
          <a:off x="172117" y="320130"/>
          <a:ext cx="1143020" cy="2960031"/>
        </a:xfrm>
        <a:prstGeom prst="curvedRightArrow">
          <a:avLst/>
        </a:prstGeom>
        <a:solidFill>
          <a:srgbClr val="0000FF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97B93D-43E1-4141-89A8-8C26412A587A}">
      <dsp:nvSpPr>
        <dsp:cNvPr id="0" name=""/>
        <dsp:cNvSpPr/>
      </dsp:nvSpPr>
      <dsp:spPr>
        <a:xfrm rot="19727982">
          <a:off x="523425" y="214310"/>
          <a:ext cx="2525072" cy="671153"/>
        </a:xfrm>
        <a:prstGeom prst="curvedDownArrow">
          <a:avLst/>
        </a:prstGeom>
        <a:solidFill>
          <a:srgbClr val="00B0F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AB4688-0906-49DD-8DCB-92FEC3F6677F}">
      <dsp:nvSpPr>
        <dsp:cNvPr id="0" name=""/>
        <dsp:cNvSpPr/>
      </dsp:nvSpPr>
      <dsp:spPr>
        <a:xfrm>
          <a:off x="0" y="68672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>
              <a:solidFill>
                <a:schemeClr val="accent1">
                  <a:lumMod val="50000"/>
                </a:schemeClr>
              </a:solidFill>
            </a:rPr>
            <a:t>С бусами ребенок может играть, ощупывать их, проявляя свою выдумку и фантазию</a:t>
          </a:r>
          <a:endParaRPr lang="ru-RU" sz="1400" i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56513" y="68672"/>
        <a:ext cx="6530294" cy="991516"/>
      </dsp:txXfrm>
    </dsp:sp>
    <dsp:sp modelId="{FB5FB780-79E4-4A21-A421-91AE928EE48F}">
      <dsp:nvSpPr>
        <dsp:cNvPr id="0" name=""/>
        <dsp:cNvSpPr/>
      </dsp:nvSpPr>
      <dsp:spPr>
        <a:xfrm>
          <a:off x="214321" y="142877"/>
          <a:ext cx="1440578" cy="8267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680989-4C1F-4FFB-BE5A-DBE63E4C50E6}">
      <dsp:nvSpPr>
        <dsp:cNvPr id="0" name=""/>
        <dsp:cNvSpPr/>
      </dsp:nvSpPr>
      <dsp:spPr>
        <a:xfrm>
          <a:off x="0" y="1090667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-3158839"/>
            <a:satOff val="5324"/>
            <a:lumOff val="-652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</a:rPr>
            <a:t>У ребенка получаются красочные и привлекательные рисунки вне зависимости от имеющихся у него навыков</a:t>
          </a:r>
          <a:endParaRPr lang="ru-RU" sz="1400" i="1" kern="1200" dirty="0">
            <a:solidFill>
              <a:schemeClr val="tx1">
                <a:lumMod val="65000"/>
                <a:lumOff val="35000"/>
              </a:schemeClr>
            </a:solidFill>
            <a:effectLst/>
          </a:endParaRPr>
        </a:p>
      </dsp:txBody>
      <dsp:txXfrm>
        <a:off x="1756513" y="1090667"/>
        <a:ext cx="6530294" cy="991516"/>
      </dsp:txXfrm>
    </dsp:sp>
    <dsp:sp modelId="{47D29FF0-EDFB-4A21-8D2B-94C7975A803A}">
      <dsp:nvSpPr>
        <dsp:cNvPr id="0" name=""/>
        <dsp:cNvSpPr/>
      </dsp:nvSpPr>
      <dsp:spPr>
        <a:xfrm>
          <a:off x="207543" y="1189819"/>
          <a:ext cx="1440578" cy="7932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3DE372-2C9A-4471-A9B0-9D0C875B7358}">
      <dsp:nvSpPr>
        <dsp:cNvPr id="0" name=""/>
        <dsp:cNvSpPr/>
      </dsp:nvSpPr>
      <dsp:spPr>
        <a:xfrm>
          <a:off x="0" y="2181335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-6317677"/>
            <a:satOff val="10648"/>
            <a:lumOff val="-1304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chemeClr val="accent2">
                  <a:lumMod val="75000"/>
                </a:schemeClr>
              </a:solidFill>
              <a:latin typeface="+mn-lt"/>
            </a:rPr>
            <a:t>Бусы  не вызывают у ребёнка негативного отношения и вся  работа воспринимается им как игра</a:t>
          </a:r>
          <a:endParaRPr lang="ru-RU" sz="1400" b="0" i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56513" y="2181335"/>
        <a:ext cx="6530294" cy="991516"/>
      </dsp:txXfrm>
    </dsp:sp>
    <dsp:sp modelId="{85264CC2-88D3-410F-B563-AEE494F433F8}">
      <dsp:nvSpPr>
        <dsp:cNvPr id="0" name=""/>
        <dsp:cNvSpPr/>
      </dsp:nvSpPr>
      <dsp:spPr>
        <a:xfrm>
          <a:off x="238403" y="2280487"/>
          <a:ext cx="1378858" cy="7932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8631E-EBBD-48FE-A34F-3C8016A97565}">
      <dsp:nvSpPr>
        <dsp:cNvPr id="0" name=""/>
        <dsp:cNvSpPr/>
      </dsp:nvSpPr>
      <dsp:spPr>
        <a:xfrm>
          <a:off x="0" y="3272003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-9476516"/>
            <a:satOff val="15973"/>
            <a:lumOff val="-1955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Ребенку во время занятия нет необходимости сохранять статичную сидячую позу, что особенно важно для соматически ослабленных детей</a:t>
          </a:r>
          <a:endParaRPr lang="ru-RU" sz="1400" b="0" i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756513" y="3272003"/>
        <a:ext cx="6530294" cy="991516"/>
      </dsp:txXfrm>
    </dsp:sp>
    <dsp:sp modelId="{6786B36E-07C2-4D53-96DD-0300F7C1FE44}">
      <dsp:nvSpPr>
        <dsp:cNvPr id="0" name=""/>
        <dsp:cNvSpPr/>
      </dsp:nvSpPr>
      <dsp:spPr>
        <a:xfrm>
          <a:off x="238403" y="3371155"/>
          <a:ext cx="1378858" cy="7932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778EDA-A9FE-4C5A-A55A-A4576A28AB45}">
      <dsp:nvSpPr>
        <dsp:cNvPr id="0" name=""/>
        <dsp:cNvSpPr/>
      </dsp:nvSpPr>
      <dsp:spPr>
        <a:xfrm>
          <a:off x="0" y="4362671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i="1" kern="1200" dirty="0" smtClean="0">
              <a:solidFill>
                <a:schemeClr val="bg1">
                  <a:lumMod val="95000"/>
                </a:schemeClr>
              </a:solidFill>
              <a:latin typeface="+mn-lt"/>
            </a:rPr>
            <a:t>Работа с бусами позволяет раскрыть индивидуальность каждого ребенка, разрешить его психологические затруднения, развить способность осознавать свои желания и возможность их реализации</a:t>
          </a:r>
          <a:endParaRPr lang="ru-RU" sz="1400" b="0" i="1" kern="1200" dirty="0" smtClean="0">
            <a:solidFill>
              <a:schemeClr val="bg1">
                <a:lumMod val="95000"/>
              </a:schemeClr>
            </a:solidFill>
          </a:endParaRP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0" kern="1200" dirty="0"/>
        </a:p>
      </dsp:txBody>
      <dsp:txXfrm>
        <a:off x="1756513" y="4362671"/>
        <a:ext cx="6530294" cy="991516"/>
      </dsp:txXfrm>
    </dsp:sp>
    <dsp:sp modelId="{1627711D-87DF-4984-9345-6D06FFACD2EC}">
      <dsp:nvSpPr>
        <dsp:cNvPr id="0" name=""/>
        <dsp:cNvSpPr/>
      </dsp:nvSpPr>
      <dsp:spPr>
        <a:xfrm>
          <a:off x="238403" y="4461822"/>
          <a:ext cx="1378858" cy="7932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EB0FFA-6CFD-4276-851C-4D9638C7C6D6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boombob.ru/img/picture/May/01/f2eb3a2292e6c9f86c3ca6a0e43011c6/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4429132"/>
            <a:ext cx="4143403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&quot;&amp;Acy;&amp;kcy;&amp;bcy;&amp;ocy;&amp;tcy;&amp;acy;&quot; &amp;mcy;&amp;acy;&amp;gcy;&amp;acy;&amp;zcy;&amp;icy;&amp;ncy; &amp;dcy;&amp;iecy;&amp;tcy;&amp;scy;&amp;kcy;&amp;icy;&amp;khcy; &amp;tcy;&amp;ocy;&amp;vcy;&amp;acy;&amp;rcy;&amp;ocy;&amp;vcy;"/>
          <p:cNvPicPr/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785786" y="571480"/>
            <a:ext cx="207170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boombob.ru/img/picture/May/01/f2eb3a2292e6c9f86c3ca6a0e43011c6/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5" y="4286256"/>
            <a:ext cx="457203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-571528"/>
            <a:ext cx="6072230" cy="42862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400" dirty="0" smtClean="0">
                <a:solidFill>
                  <a:srgbClr val="0066FF"/>
                </a:solidFill>
                <a:effectLst/>
              </a:rPr>
              <a:t>МАСТЕР-КЛАСС</a:t>
            </a:r>
            <a:br>
              <a:rPr lang="ru-RU" sz="2400" dirty="0" smtClean="0">
                <a:solidFill>
                  <a:srgbClr val="0066FF"/>
                </a:solidFill>
                <a:effectLst/>
              </a:rPr>
            </a:br>
            <a:r>
              <a:rPr lang="ru-RU" sz="2400" dirty="0" smtClean="0">
                <a:solidFill>
                  <a:srgbClr val="0066FF"/>
                </a:solidFill>
                <a:effectLst/>
              </a:rPr>
              <a:t>«Использование технологии</a:t>
            </a:r>
            <a:br>
              <a:rPr lang="ru-RU" sz="2400" dirty="0" smtClean="0">
                <a:solidFill>
                  <a:srgbClr val="0066FF"/>
                </a:solidFill>
                <a:effectLst/>
              </a:rPr>
            </a:br>
            <a:r>
              <a:rPr lang="ru-RU" sz="2400" dirty="0" smtClean="0"/>
              <a:t>«</a:t>
            </a:r>
            <a:r>
              <a:rPr lang="ru-RU" sz="2400" dirty="0" err="1" smtClean="0"/>
              <a:t>Бусоград</a:t>
            </a:r>
            <a:r>
              <a:rPr lang="ru-RU" sz="2400" dirty="0" smtClean="0"/>
              <a:t>» или волшебные</a:t>
            </a:r>
            <a:br>
              <a:rPr lang="ru-RU" sz="2400" dirty="0" smtClean="0"/>
            </a:br>
            <a:r>
              <a:rPr lang="ru-RU" sz="2400" dirty="0" smtClean="0"/>
              <a:t>игры Феи Бусинки </a:t>
            </a:r>
            <a:br>
              <a:rPr lang="ru-RU" sz="2400" dirty="0" smtClean="0"/>
            </a:br>
            <a:r>
              <a:rPr lang="ru-RU" sz="2400" dirty="0" smtClean="0"/>
              <a:t>М. И. Родиной   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66FF"/>
                </a:solidFill>
                <a:effectLst/>
              </a:rPr>
              <a:t>в работе с дошкольниками</a:t>
            </a:r>
            <a:br>
              <a:rPr lang="ru-RU" sz="2400" dirty="0" smtClean="0">
                <a:solidFill>
                  <a:srgbClr val="0066FF"/>
                </a:solidFill>
                <a:effectLst/>
              </a:rPr>
            </a:br>
            <a:r>
              <a:rPr lang="ru-RU" sz="27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700" dirty="0" smtClean="0">
                <a:solidFill>
                  <a:srgbClr val="0066FF"/>
                </a:solidFill>
                <a:effectLst/>
              </a:rPr>
            </a:br>
            <a:r>
              <a:rPr lang="ru-RU" sz="2700" dirty="0" smtClean="0">
                <a:solidFill>
                  <a:srgbClr val="0066FF"/>
                </a:solidFill>
                <a:effectLst/>
              </a:rPr>
              <a:t>                   </a:t>
            </a:r>
            <a:endParaRPr lang="ru-RU" sz="2700" dirty="0">
              <a:solidFill>
                <a:srgbClr val="0066FF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357562"/>
            <a:ext cx="7921590" cy="1285884"/>
          </a:xfrm>
        </p:spPr>
        <p:txBody>
          <a:bodyPr>
            <a:normAutofit/>
          </a:bodyPr>
          <a:lstStyle/>
          <a:p>
            <a:endParaRPr lang="ru-RU" sz="1400" b="1" dirty="0" smtClean="0">
              <a:solidFill>
                <a:srgbClr val="003399"/>
              </a:solidFill>
            </a:endParaRPr>
          </a:p>
          <a:p>
            <a:r>
              <a:rPr lang="ru-RU" sz="1400" b="1" dirty="0" smtClean="0">
                <a:solidFill>
                  <a:srgbClr val="003399"/>
                </a:solidFill>
              </a:rPr>
              <a:t>Выполнила воспитатель ГБДОУ №52</a:t>
            </a:r>
          </a:p>
          <a:p>
            <a:r>
              <a:rPr lang="ru-RU" sz="1400" b="1" dirty="0" err="1" smtClean="0">
                <a:solidFill>
                  <a:srgbClr val="003399"/>
                </a:solidFill>
              </a:rPr>
              <a:t>Когут</a:t>
            </a:r>
            <a:r>
              <a:rPr lang="ru-RU" sz="1400" b="1" dirty="0" smtClean="0">
                <a:solidFill>
                  <a:srgbClr val="003399"/>
                </a:solidFill>
              </a:rPr>
              <a:t> А.М</a:t>
            </a:r>
            <a:endParaRPr lang="ru-RU" sz="1400" b="1" dirty="0" smtClean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500702"/>
            <a:ext cx="5072098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003399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003399"/>
                </a:solidFill>
                <a:effectLst/>
              </a:rPr>
            </a:br>
            <a:r>
              <a:rPr lang="ru-RU" sz="2400" dirty="0" smtClean="0">
                <a:solidFill>
                  <a:srgbClr val="003399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003399"/>
                </a:solidFill>
                <a:effectLst/>
              </a:rPr>
            </a:br>
            <a:r>
              <a:rPr lang="ru-RU" sz="2400" dirty="0" smtClean="0">
                <a:solidFill>
                  <a:srgbClr val="003399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003399"/>
                </a:solidFill>
                <a:effectLst/>
              </a:rPr>
            </a:br>
            <a:r>
              <a:rPr lang="ru-RU" sz="2400" dirty="0" smtClean="0">
                <a:solidFill>
                  <a:srgbClr val="003399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003399"/>
                </a:solidFill>
                <a:effectLst/>
              </a:rPr>
            </a:br>
            <a:r>
              <a:rPr lang="ru-RU" sz="2200" dirty="0" smtClean="0">
                <a:solidFill>
                  <a:srgbClr val="003399"/>
                </a:solidFill>
                <a:effectLst/>
              </a:rPr>
              <a:t>РАЗВИТИЕ СВЯЗНОЙ РЕЧИ</a:t>
            </a:r>
            <a:br>
              <a:rPr lang="ru-RU" sz="2200" dirty="0" smtClean="0">
                <a:solidFill>
                  <a:srgbClr val="003399"/>
                </a:solidFill>
                <a:effectLst/>
              </a:rPr>
            </a:br>
            <a:r>
              <a:rPr lang="ru-RU" sz="2200" dirty="0" smtClean="0">
                <a:solidFill>
                  <a:srgbClr val="003399"/>
                </a:solidFill>
                <a:effectLst/>
              </a:rPr>
              <a:t>ИГРЫ-ДРАМАТИЗАЦИИ</a:t>
            </a:r>
            <a:endParaRPr lang="ru-RU" sz="2200" dirty="0">
              <a:solidFill>
                <a:srgbClr val="003399"/>
              </a:solidFill>
              <a:effectLst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Русская народная сказка</a:t>
            </a:r>
            <a:r>
              <a:rPr lang="ru-RU" sz="1800" b="1" dirty="0" smtClean="0">
                <a:solidFill>
                  <a:srgbClr val="002060"/>
                </a:solidFill>
              </a:rPr>
              <a:t> «</a:t>
            </a:r>
            <a:r>
              <a:rPr lang="ru-RU" sz="1800" dirty="0" smtClean="0">
                <a:solidFill>
                  <a:srgbClr val="002060"/>
                </a:solidFill>
              </a:rPr>
              <a:t>Морозко</a:t>
            </a:r>
            <a:r>
              <a:rPr lang="ru-RU" sz="1800" b="1" dirty="0" smtClean="0">
                <a:solidFill>
                  <a:srgbClr val="002060"/>
                </a:solidFill>
              </a:rPr>
              <a:t>»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>
          <a:xfrm>
            <a:off x="4652169" y="888274"/>
            <a:ext cx="3825625" cy="32657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«</a:t>
            </a:r>
            <a:r>
              <a:rPr lang="ru-RU" sz="1800" b="1" dirty="0" smtClean="0">
                <a:solidFill>
                  <a:srgbClr val="002060"/>
                </a:solidFill>
              </a:rPr>
              <a:t>Путешествие   </a:t>
            </a:r>
            <a:r>
              <a:rPr lang="ru-RU" sz="1800" dirty="0" smtClean="0">
                <a:solidFill>
                  <a:srgbClr val="002060"/>
                </a:solidFill>
              </a:rPr>
              <a:t>в страну Жужалу</a:t>
            </a:r>
            <a:r>
              <a:rPr lang="ru-RU" sz="1800" b="1" dirty="0" smtClean="0">
                <a:solidFill>
                  <a:srgbClr val="002060"/>
                </a:solidFill>
              </a:rPr>
              <a:t>»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Автоматизация звука </a:t>
            </a:r>
            <a:r>
              <a:rPr lang="en-US" sz="1800" b="1" dirty="0" smtClean="0">
                <a:solidFill>
                  <a:srgbClr val="002060"/>
                </a:solidFill>
              </a:rPr>
              <a:t>[</a:t>
            </a:r>
            <a:r>
              <a:rPr lang="ru-RU" sz="1800" dirty="0" smtClean="0">
                <a:solidFill>
                  <a:srgbClr val="002060"/>
                </a:solidFill>
              </a:rPr>
              <a:t>Ж</a:t>
            </a:r>
            <a:r>
              <a:rPr lang="en-US" sz="1800" b="1" dirty="0" smtClean="0">
                <a:solidFill>
                  <a:srgbClr val="002060"/>
                </a:solidFill>
              </a:rPr>
              <a:t>]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4" name="Содержимое 13" descr="IMG_20170126_091050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 rot="21207569">
            <a:off x="608013" y="1500174"/>
            <a:ext cx="3821111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www.planetaflora.ru/wp-content/uploads/businy-2-180x1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78994">
            <a:off x="6643702" y="4857760"/>
            <a:ext cx="214314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ttp://www.planetaflora.ru/wp-content/uploads/businy-2-180x1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857760"/>
            <a:ext cx="17145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Semiy\Desktop\IMG_20170130_1422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643050"/>
            <a:ext cx="350046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emiy\Desktop\IMG_20170126_0951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230860">
            <a:off x="1142976" y="3143248"/>
            <a:ext cx="300039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&amp;Kcy;&amp;ocy;&amp;ncy;&amp;scy;&amp;tcy;&amp;rcy;&amp;ucy;&amp;kcy;&amp;tcy;&amp;ocy;&amp;rcy; LEGO Duplo 4632 &amp;Scy;&amp;tcy;&amp;rcy;&amp;ocy;&amp;icy;&amp;tcy;&amp;iecy;&amp;lcy;&amp;softcy;&amp;ncy;&amp;ycy;&amp;iecy; &amp;pcy;&amp;lcy;&amp;acy;&amp;scy;&amp;tcy;&amp;icy;&amp;ncy;&amp;ycy; LEGO DUPLO &amp;Tcy;&amp;ocy;&amp;pcy;&amp;tcy;&amp;ycy;&amp;zhcy;&amp;kcy;&amp;acy;-&amp;dcy;&amp;iecy;&amp;tcy;&amp;scy;&amp;kcy;&amp;icy;&amp;iecy; &amp;icy;&amp;gcy;&amp;rcy;&amp;ucy;&amp;shcy;&amp;kcy;&amp;icy; &amp;icy;&amp;ncy;&amp;tcy;&amp;iecy;&amp;rcy;&amp;ncy;&amp;iecy;&amp;tcy; &amp;mcy;&amp;acy;&amp;gcy;&amp;acy;&amp;zcy;&amp;icy;&amp;ncy; &amp;ucy;&amp;fcy;&amp;acy;, &amp;Scy;&amp;iecy;&amp;tcy;&amp;softcy; &amp;mcy;&amp;acy;&amp;gcy;&amp;acy;&amp;zcy;&amp;icy;&amp;ncy;&amp;ocy;&amp;vcy; &amp;dcy;&amp;iecy;&amp;tcy;&amp;scy;&amp;kcy;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 rot="647117">
            <a:off x="6085452" y="3358147"/>
            <a:ext cx="2563528" cy="195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300930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rgbClr val="003399"/>
                </a:solidFill>
                <a:effectLst/>
              </a:rPr>
              <a:t>ИСПОЛЬЗОВАНИЕ  ТЕХНОЛОГИИ «БУСОГРАД»  ДЛЯ  СОВЕРШЕНСТВОВАНИЯ  НАВЫКОВ   ЗВУКОБУКВЕННОГО  АНАЛИЗА  И СИНТЕЗА</a:t>
            </a:r>
            <a:endParaRPr lang="ru-RU" sz="2000" i="1" dirty="0">
              <a:solidFill>
                <a:srgbClr val="003399"/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1000125"/>
            <a:ext cx="4643438" cy="2500313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+mj-lt"/>
              </a:rPr>
              <a:t>Бусами разного цвета дети с удовольствием выкладывают звуковые схемы слов.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+mj-lt"/>
              </a:rPr>
              <a:t>Отрабатывается дифференциация звуков      по твердости-мягкости (         зеленые бусы обозначают картинки с мягким согласным, </a:t>
            </a:r>
          </a:p>
          <a:p>
            <a:pPr algn="ctr">
              <a:buNone/>
            </a:pPr>
            <a:r>
              <a:rPr lang="ru-RU" sz="1600" dirty="0" smtClean="0">
                <a:solidFill>
                  <a:srgbClr val="002060"/>
                </a:solidFill>
                <a:latin typeface="+mj-lt"/>
              </a:rPr>
              <a:t>синие – с твердым).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+mj-lt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+mj-lt"/>
            </a:endParaRPr>
          </a:p>
          <a:p>
            <a:pPr algn="ctr"/>
            <a:endParaRPr lang="ru-RU" sz="16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" name="Содержимое 17" descr="IMG_138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857233"/>
            <a:ext cx="393065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amp;dcy;&amp;iecy;&amp;tcy;&amp;iecy;&amp;jcy; &amp;Bcy;&amp;iecy;&amp;scy;&amp;pcy;&amp;lcy;&amp;acy;&amp;tcy;&amp;ncy;&amp;ycy;&amp;iecy; &amp;fcy;&amp;ocy;&amp;tcy;&amp;ocy; &amp;icy; &amp;vcy;&amp;iecy;&amp;kcy;&amp;tcy;&amp;ocy;&amp;rcy;&amp;ycy;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 rot="11029145">
            <a:off x="697683" y="4532513"/>
            <a:ext cx="3162636" cy="175008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71802" y="5214950"/>
            <a:ext cx="5614998" cy="1143008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rgbClr val="003399"/>
                </a:solidFill>
                <a:effectLst/>
              </a:rPr>
              <a:t>ИСПОЛЬЗОВАНИЕ  </a:t>
            </a:r>
            <a:br>
              <a:rPr lang="ru-RU" sz="2000" i="1" dirty="0" smtClean="0">
                <a:solidFill>
                  <a:srgbClr val="003399"/>
                </a:solidFill>
                <a:effectLst/>
              </a:rPr>
            </a:br>
            <a:r>
              <a:rPr lang="ru-RU" sz="2000" i="1" dirty="0" smtClean="0">
                <a:solidFill>
                  <a:srgbClr val="003399"/>
                </a:solidFill>
                <a:effectLst/>
              </a:rPr>
              <a:t>ТЕХНОЛОГИИ «БУСОГРАД»  ДЛЯ </a:t>
            </a:r>
            <a:br>
              <a:rPr lang="ru-RU" sz="2000" i="1" dirty="0" smtClean="0">
                <a:solidFill>
                  <a:srgbClr val="003399"/>
                </a:solidFill>
                <a:effectLst/>
              </a:rPr>
            </a:br>
            <a:r>
              <a:rPr lang="ru-RU" sz="2000" i="1" dirty="0" smtClean="0">
                <a:solidFill>
                  <a:srgbClr val="003399"/>
                </a:solidFill>
                <a:effectLst/>
              </a:rPr>
              <a:t>КОНСТРУИРОВАНИЯ БУКВ  </a:t>
            </a:r>
            <a:br>
              <a:rPr lang="ru-RU" sz="2000" i="1" dirty="0" smtClean="0">
                <a:solidFill>
                  <a:srgbClr val="003399"/>
                </a:solidFill>
                <a:effectLst/>
              </a:rPr>
            </a:br>
            <a:r>
              <a:rPr lang="ru-RU" sz="2000" i="1" dirty="0" smtClean="0">
                <a:solidFill>
                  <a:srgbClr val="003399"/>
                </a:solidFill>
                <a:effectLst/>
              </a:rPr>
              <a:t>И ПРОФИЛАКТИКИ  ДИСГРАФИИ</a:t>
            </a:r>
            <a:endParaRPr lang="ru-RU" sz="2000" i="1" dirty="0">
              <a:solidFill>
                <a:srgbClr val="003399"/>
              </a:solidFill>
              <a:effectLst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Выкладывание из бус Феи Бусинки  заданных букв. Отгадывание буквы            (по заданным элементам). 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Необходимо  определить  какая буква, назвать её, придумать слова, содержащие звук на эту букву, положить букву  на стол так, чтобы она отражала верное написание.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38273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4" descr="IMG_136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428604"/>
            <a:ext cx="435771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86388"/>
            <a:ext cx="8183880" cy="1071570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rgbClr val="003399"/>
                </a:solidFill>
                <a:effectLst/>
              </a:rPr>
              <a:t>ИСПОЛЬЗОВАНИЕ  ТЕХНОЛОГИИ «БУСОГРАД»  ДЛЯ  РАСШИРЕНИЯ  СЛОВАРЯ, ЗАКРЕПЛЕНИЯ  НАВЫКОВ  ИСПОЛЬЗОВАНИЯ  ПРЕДЛОГОВ В РЕЧИ</a:t>
            </a:r>
            <a:endParaRPr lang="ru-RU" sz="20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3399"/>
                </a:solidFill>
              </a:rPr>
              <a:t>Д/и «Где находится предмет»</a:t>
            </a:r>
            <a:endParaRPr lang="ru-RU" sz="2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Игра направлена на закрепление предлогов</a:t>
            </a:r>
            <a:endParaRPr lang="ru-RU" sz="1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Отрабатывая  лексические темы, можно предложить детям сконструировать фигуры предложенных предметов                     (мебель, транспорт, цветы, явления природы)        или живых существ. Изображения активизируют фразовую речь, способствуют развитию образного мышления. </a:t>
            </a:r>
          </a:p>
          <a:p>
            <a:endParaRPr lang="ru-RU" dirty="0"/>
          </a:p>
        </p:txBody>
      </p:sp>
      <p:pic>
        <p:nvPicPr>
          <p:cNvPr id="7" name="Содержимое 27" descr="IMG_139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28591" y="1285860"/>
            <a:ext cx="4500598" cy="400052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lero-shop.ru/images/product_images/popup_images/247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5429263"/>
            <a:ext cx="3071834" cy="7143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57892"/>
            <a:ext cx="8183880" cy="571504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rgbClr val="003399"/>
                </a:solidFill>
                <a:effectLst/>
                <a:latin typeface="+mn-lt"/>
              </a:rPr>
              <a:t>РАЗВИТИЕ КОНСТРУКТИВНОГО ТВОРЧЕСТВА</a:t>
            </a:r>
            <a:endParaRPr lang="ru-RU" sz="2000" i="1" dirty="0">
              <a:solidFill>
                <a:srgbClr val="003399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solidFill>
                  <a:srgbClr val="003399"/>
                </a:solidFill>
              </a:rPr>
              <a:t>СОЗДАНИЕ ПЕРСОНАЖА ГОРОДА БУСОГРАДА</a:t>
            </a:r>
          </a:p>
          <a:p>
            <a:pPr algn="ctr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642910" y="4214818"/>
            <a:ext cx="7858180" cy="92869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Играя с бусами дети максимально проявляют   свою фантазию. У ребенка появляется возможность создать     персонаж, отразить его качества и «проиграть» его действия, что способствует развитию речи и накоплению словаря.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32" descr="IMG_14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0100" y="1285860"/>
            <a:ext cx="3000396" cy="300039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Picture 2" descr="C:\Users\Semiy\Desktop\IMG_20170130_1411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808388">
            <a:off x="4752352" y="962633"/>
            <a:ext cx="3354071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71480"/>
            <a:ext cx="77724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950" dirty="0" smtClean="0">
                <a:solidFill>
                  <a:srgbClr val="002060"/>
                </a:solidFill>
                <a:effectLst/>
              </a:rPr>
              <a:t>Преимущества технологии «</a:t>
            </a:r>
            <a:r>
              <a:rPr lang="ru-RU" sz="1950" dirty="0" err="1" smtClean="0">
                <a:solidFill>
                  <a:srgbClr val="002060"/>
                </a:solidFill>
                <a:effectLst/>
              </a:rPr>
              <a:t>Бусограда</a:t>
            </a:r>
            <a:r>
              <a:rPr lang="ru-RU" sz="1950" dirty="0" smtClean="0">
                <a:solidFill>
                  <a:srgbClr val="002060"/>
                </a:solidFill>
                <a:effectLst/>
              </a:rPr>
              <a:t>»  в работе с детьми по развитию речи</a:t>
            </a:r>
            <a:endParaRPr lang="ru-RU" sz="195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28596" y="1142984"/>
          <a:ext cx="8286808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rukodelie-pnz.ru/fileadmin/beads/10mm_darkbl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15887">
            <a:off x="3805422" y="965135"/>
            <a:ext cx="4643470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183880" cy="857256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Творите, фантазируйте, мечтайте!</a:t>
            </a:r>
            <a:endParaRPr lang="ru-RU" sz="2800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10-colorful-photographypreview.jpg"/>
          <p:cNvPicPr>
            <a:picLocks noGrp="1" noChangeAspect="1"/>
          </p:cNvPicPr>
          <p:nvPr>
            <p:ph idx="4294967295"/>
          </p:nvPr>
        </p:nvPicPr>
        <p:blipFill>
          <a:blip r:embed="rId3" cstate="screen"/>
          <a:stretch>
            <a:fillRect/>
          </a:stretch>
        </p:blipFill>
        <p:spPr>
          <a:xfrm>
            <a:off x="642910" y="500042"/>
            <a:ext cx="3429000" cy="4572000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iut-dom.ru/image/catalog/prod/1967/8118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697219">
            <a:off x="853500" y="1741926"/>
            <a:ext cx="3529788" cy="4290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143372" y="530352"/>
            <a:ext cx="4500594" cy="5327540"/>
          </a:xfrm>
        </p:spPr>
        <p:txBody>
          <a:bodyPr anchor="t">
            <a:noAutofit/>
          </a:bodyPr>
          <a:lstStyle/>
          <a:p>
            <a:pPr algn="just">
              <a:lnSpc>
                <a:spcPct val="120000"/>
              </a:lnSpc>
              <a:buNone/>
              <a:defRPr/>
            </a:pPr>
            <a:r>
              <a:rPr lang="ru-RU" sz="1800" b="1" i="1" dirty="0" smtClean="0">
                <a:solidFill>
                  <a:srgbClr val="003399"/>
                </a:solidFill>
                <a:latin typeface="+mj-lt"/>
                <a:cs typeface="Aharoni" pitchFamily="2" charset="-79"/>
              </a:rPr>
              <a:t>  </a:t>
            </a:r>
          </a:p>
          <a:p>
            <a:pPr algn="just">
              <a:lnSpc>
                <a:spcPct val="120000"/>
              </a:lnSpc>
              <a:buNone/>
              <a:defRPr/>
            </a:pPr>
            <a:endParaRPr lang="ru-RU" sz="1800" b="1" i="1" dirty="0" smtClean="0">
              <a:solidFill>
                <a:srgbClr val="003399"/>
              </a:solidFill>
              <a:latin typeface="+mj-lt"/>
              <a:cs typeface="Aharoni" pitchFamily="2" charset="-79"/>
            </a:endParaRPr>
          </a:p>
          <a:p>
            <a:pPr algn="just">
              <a:lnSpc>
                <a:spcPct val="120000"/>
              </a:lnSpc>
              <a:buNone/>
              <a:defRPr/>
            </a:pPr>
            <a:r>
              <a:rPr lang="ru-RU" sz="1800" b="1" i="1" dirty="0" smtClean="0">
                <a:solidFill>
                  <a:srgbClr val="003399"/>
                </a:solidFill>
                <a:latin typeface="+mj-lt"/>
                <a:cs typeface="Aharoni" pitchFamily="2" charset="-79"/>
              </a:rPr>
              <a:t> В бусах есть что-то магическое…</a:t>
            </a:r>
          </a:p>
          <a:p>
            <a:pPr algn="just">
              <a:lnSpc>
                <a:spcPct val="120000"/>
              </a:lnSpc>
              <a:buNone/>
              <a:defRPr/>
            </a:pPr>
            <a:r>
              <a:rPr lang="ru-RU" sz="1800" b="1" i="1" dirty="0" smtClean="0">
                <a:solidFill>
                  <a:srgbClr val="003399"/>
                </a:solidFill>
                <a:latin typeface="+mj-lt"/>
                <a:cs typeface="Aharoni" pitchFamily="2" charset="-79"/>
              </a:rPr>
              <a:t>Да, они напоминают четки, они способны превратить обыденный наряд в праздничный. </a:t>
            </a:r>
          </a:p>
          <a:p>
            <a:pPr algn="just">
              <a:lnSpc>
                <a:spcPct val="120000"/>
              </a:lnSpc>
              <a:buNone/>
              <a:defRPr/>
            </a:pPr>
            <a:r>
              <a:rPr lang="ru-RU" sz="1800" b="1" i="1" dirty="0" smtClean="0">
                <a:solidFill>
                  <a:srgbClr val="003399"/>
                </a:solidFill>
                <a:latin typeface="+mj-lt"/>
                <a:cs typeface="Aharoni" pitchFamily="2" charset="-79"/>
              </a:rPr>
              <a:t>При виде бус у каждого ребенка, у каждой женщины загораются глаза – хочется их взять, потрогать, покрутить, примерить…</a:t>
            </a:r>
            <a:endParaRPr lang="ru-RU" sz="1600" i="1" dirty="0" smtClean="0">
              <a:solidFill>
                <a:srgbClr val="003399"/>
              </a:solidFill>
              <a:latin typeface="+mj-lt"/>
              <a:cs typeface="Aharoni" pitchFamily="2" charset="-79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500466" y="500042"/>
            <a:ext cx="3557582" cy="4419891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Вместо красок разноцветных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руки бусы мы возьмем,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Необычно и красиво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Рисовать сейчас начнем!</a:t>
            </a:r>
            <a:endParaRPr lang="ru-RU" sz="1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tatic-eu.insales.ru/files/1/4763/1692315/original/%D0%BE%D0%B1%D1%89%D0%B0%D1%8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7158068" y="2914637"/>
            <a:ext cx="2114544" cy="1000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s://static-eu.insales.ru/files/1/4763/1692315/original/%D0%BE%D0%B1%D1%89%D0%B0%D1%8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550992">
            <a:off x="7213541" y="928114"/>
            <a:ext cx="1999251" cy="1000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500042"/>
            <a:ext cx="8183880" cy="5715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/>
              </a:rPr>
              <a:t>Применение технологии «</a:t>
            </a:r>
            <a:r>
              <a:rPr lang="ru-RU" sz="2000" b="1" dirty="0" err="1" smtClean="0">
                <a:solidFill>
                  <a:srgbClr val="002060"/>
                </a:solidFill>
                <a:effectLst/>
              </a:rPr>
              <a:t>Бусограда</a:t>
            </a:r>
            <a:r>
              <a:rPr lang="ru-RU" sz="2000" b="1" dirty="0" smtClean="0">
                <a:solidFill>
                  <a:srgbClr val="002060"/>
                </a:solidFill>
                <a:effectLst/>
              </a:rPr>
              <a:t>»                           в рамках развития речи способствует</a:t>
            </a:r>
            <a:r>
              <a:rPr lang="en-US" sz="2000" b="1" dirty="0" smtClean="0">
                <a:solidFill>
                  <a:srgbClr val="002060"/>
                </a:solidFill>
                <a:effectLst/>
              </a:rPr>
              <a:t>:</a:t>
            </a:r>
            <a:endParaRPr lang="ru-RU" sz="20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05394" y="5624484"/>
            <a:ext cx="6938440" cy="42062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571473" y="1142984"/>
          <a:ext cx="7200927" cy="5166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Picture 2" descr="https://static-eu.insales.ru/files/1/4763/1692315/original/%D0%BE%D0%B1%D1%89%D0%B0%D1%8F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5233691">
            <a:off x="7336662" y="4950618"/>
            <a:ext cx="1900231" cy="1000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dcy;&amp;iecy;&amp;tcy;&amp;iecy;&amp;jcy; &amp;Bcy;&amp;iecy;&amp;scy;&amp;pcy;&amp;lcy;&amp;acy;&amp;tcy;&amp;ncy;&amp;ycy;&amp;iecy; &amp;fcy;&amp;ocy;&amp;tcy;&amp;ocy; &amp;icy; &amp;vcy;&amp;iecy;&amp;kcy;&amp;tcy;&amp;ocy;&amp;rcy;&amp;ycy;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 rot="11029145">
            <a:off x="5283961" y="4205566"/>
            <a:ext cx="3516478" cy="206559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29264"/>
            <a:ext cx="6212220" cy="714380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Этапы работы с дошкольниками </a:t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по технологии «</a:t>
            </a:r>
            <a:r>
              <a:rPr lang="ru-RU" sz="2000" i="1" dirty="0" err="1" smtClean="0">
                <a:solidFill>
                  <a:schemeClr val="accent2">
                    <a:lumMod val="50000"/>
                  </a:schemeClr>
                </a:solidFill>
              </a:rPr>
              <a:t>Бусоград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2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82734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 – Подготовительный.</a:t>
            </a:r>
          </a:p>
          <a:p>
            <a:pPr>
              <a:buNone/>
            </a:pPr>
            <a:r>
              <a:rPr lang="ru-RU" sz="1800" dirty="0" smtClean="0"/>
              <a:t>Работу начинаем со знакомства с бусами. Дети рассказывают о цвете. Определяют форму бусин, размер своих бус по отношению к другим (методом сравнения), работаем со всей длиной бус.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 – Конструктивный.</a:t>
            </a:r>
          </a:p>
          <a:p>
            <a:pPr>
              <a:buNone/>
            </a:pPr>
            <a:r>
              <a:rPr lang="ru-RU" sz="1800" dirty="0" smtClean="0"/>
              <a:t>Работа строится на выкладывании отдельных предметов, сопровождающихся стихами и речевыми упражнениями.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 – Творческий.</a:t>
            </a:r>
          </a:p>
          <a:p>
            <a:pPr>
              <a:buNone/>
            </a:pPr>
            <a:r>
              <a:rPr lang="ru-RU" sz="1800" dirty="0" smtClean="0"/>
              <a:t>Самостоятельное(или группой детей) составление картины, заполнение контуров, придумывание мини рассказов, сказок.</a:t>
            </a:r>
          </a:p>
          <a:p>
            <a:pPr>
              <a:buNone/>
            </a:pPr>
            <a:endParaRPr lang="ru-RU" sz="1800" dirty="0"/>
          </a:p>
          <a:p>
            <a:pPr>
              <a:buFont typeface="Arial" pitchFamily="34" charset="0"/>
              <a:buChar char="•"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4"/>
          <p:cNvGraphicFramePr>
            <a:graphicFrameLocks/>
          </p:cNvGraphicFramePr>
          <p:nvPr/>
        </p:nvGraphicFramePr>
        <p:xfrm>
          <a:off x="500034" y="928688"/>
          <a:ext cx="8143932" cy="5357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357190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УПРАЖНЕНИЯ ОТ ФЕИ БУСИНКИ</a:t>
            </a:r>
            <a:endParaRPr lang="ru-RU" sz="2000" i="1" dirty="0"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Education - Kinderlux"/>
          <p:cNvPicPr/>
          <p:nvPr/>
        </p:nvPicPr>
        <p:blipFill>
          <a:blip r:embed="rId2" cstate="screen"/>
          <a:stretch>
            <a:fillRect/>
          </a:stretch>
        </p:blipFill>
        <p:spPr bwMode="auto">
          <a:xfrm rot="21266508">
            <a:off x="653593" y="1190929"/>
            <a:ext cx="300039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3399"/>
                </a:solidFill>
                <a:effectLst/>
              </a:rPr>
              <a:t>Направленность игр</a:t>
            </a:r>
            <a:endParaRPr lang="ru-RU" sz="3200" dirty="0">
              <a:solidFill>
                <a:srgbClr val="003399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571868" y="1214422"/>
          <a:ext cx="5214974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97402">
            <a:off x="7677770" y="5530384"/>
            <a:ext cx="1000132" cy="103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973886">
            <a:off x="7839752" y="4834069"/>
            <a:ext cx="1000132" cy="103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93614">
            <a:off x="6908792" y="4762223"/>
            <a:ext cx="1162844" cy="1107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567998">
            <a:off x="153731" y="5146527"/>
            <a:ext cx="871399" cy="900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5286387"/>
            <a:ext cx="7609114" cy="1101349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rgbClr val="003399"/>
                </a:solidFill>
                <a:effectLst/>
                <a:ea typeface="Aharoni"/>
                <a:cs typeface="Aharoni"/>
              </a:rPr>
              <a:t>ИСПОЛЬЗОВАНИЕ УПРАЖНЕНИЙ ФЕИ БУСИНКИ </a:t>
            </a:r>
            <a:br>
              <a:rPr lang="ru-RU" sz="2000" i="1" dirty="0" smtClean="0">
                <a:solidFill>
                  <a:srgbClr val="003399"/>
                </a:solidFill>
                <a:effectLst/>
                <a:ea typeface="Aharoni"/>
                <a:cs typeface="Aharoni"/>
              </a:rPr>
            </a:br>
            <a:r>
              <a:rPr lang="ru-RU" sz="2000" i="1" dirty="0" smtClean="0">
                <a:solidFill>
                  <a:srgbClr val="003399"/>
                </a:solidFill>
                <a:effectLst/>
                <a:ea typeface="Aharoni"/>
                <a:cs typeface="Aharoni"/>
              </a:rPr>
              <a:t>В ДИДАКТИЧЕСКИХ ИГРАХ</a:t>
            </a:r>
            <a:endParaRPr lang="ru-RU" sz="2000" i="1" dirty="0">
              <a:solidFill>
                <a:srgbClr val="003399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Д/и «Рисуем бусами, как красками»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56354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003399"/>
                </a:solidFill>
                <a:cs typeface="Times New Roman" pitchFamily="18" charset="0"/>
              </a:rPr>
              <a:t>Д\И «Собери по цвету» 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607223" y="1018904"/>
            <a:ext cx="8001199" cy="64008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1600" i="1" dirty="0" smtClean="0">
                <a:solidFill>
                  <a:srgbClr val="002060"/>
                </a:solidFill>
              </a:rPr>
              <a:t>Игры направлены </a:t>
            </a:r>
            <a:r>
              <a:rPr lang="ru-RU" sz="1600" b="1" i="1" dirty="0" smtClean="0">
                <a:solidFill>
                  <a:srgbClr val="002060"/>
                </a:solidFill>
              </a:rPr>
              <a:t>на закрепление основных цветов и оттенков.</a:t>
            </a:r>
            <a:r>
              <a:rPr lang="ru-RU" sz="1600" i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1600" i="1" dirty="0" smtClean="0">
                <a:solidFill>
                  <a:srgbClr val="002060"/>
                </a:solidFill>
              </a:rPr>
              <a:t>Ребенок учится собирать фигуры в определенной последовательности.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quarter" idx="4"/>
          </p:nvPr>
        </p:nvSpPr>
        <p:spPr>
          <a:xfrm>
            <a:off x="4652169" y="1785927"/>
            <a:ext cx="3931920" cy="23574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emiy\Desktop\IMG_20170126_0956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22110">
            <a:off x="832477" y="1999346"/>
            <a:ext cx="321471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Semiy\Desktop\IMG_20170126_09514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19749" y="1632857"/>
            <a:ext cx="4267093" cy="2599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Semiy\Desktop\IMG_20170126_095427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 rot="16200000">
            <a:off x="3183487" y="3262476"/>
            <a:ext cx="1929350" cy="2847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567998">
            <a:off x="153732" y="4503586"/>
            <a:ext cx="871399" cy="900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emiy\Desktop\IMG_20170125_211925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 rot="10800000">
            <a:off x="4714876" y="1857364"/>
            <a:ext cx="3641951" cy="2704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http://www.hifreeads.ie/images/storage/1236277354afsxfdrl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423378"/>
            <a:ext cx="8215369" cy="1863141"/>
          </a:xfrm>
          <a:prstGeom prst="rect">
            <a:avLst/>
          </a:prstGeom>
          <a:noFill/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502920" y="5715016"/>
            <a:ext cx="2854634" cy="571504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  <a:t/>
            </a:r>
            <a:b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</a:br>
            <a: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  <a:t/>
            </a:r>
            <a:b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</a:br>
            <a: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  <a:t/>
            </a:r>
            <a:b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</a:br>
            <a: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  <a:t/>
            </a:r>
            <a:b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</a:br>
            <a:r>
              <a:rPr lang="ru-RU" sz="2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Феи Бусинки</a:t>
            </a:r>
            <a:endParaRPr lang="ru-RU" sz="200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929191" y="579438"/>
            <a:ext cx="3786214" cy="920750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404040"/>
              </a:buClr>
              <a:buNone/>
            </a:pPr>
            <a:r>
              <a:rPr lang="ru-RU" sz="5600" b="1" dirty="0" smtClean="0">
                <a:solidFill>
                  <a:srgbClr val="003399"/>
                </a:solidFill>
                <a:latin typeface="+mj-lt"/>
              </a:rPr>
              <a:t>Д/И «Лесная дорожка»</a:t>
            </a:r>
          </a:p>
          <a:p>
            <a:pPr algn="just"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None/>
            </a:pPr>
            <a:r>
              <a:rPr lang="ru-RU" sz="5600" i="1" dirty="0" smtClean="0">
                <a:solidFill>
                  <a:srgbClr val="002060"/>
                </a:solidFill>
                <a:latin typeface="+mj-lt"/>
              </a:rPr>
              <a:t>    </a:t>
            </a:r>
            <a:r>
              <a:rPr lang="ru-RU" sz="5600" dirty="0" smtClean="0">
                <a:solidFill>
                  <a:srgbClr val="002060"/>
                </a:solidFill>
                <a:latin typeface="+mj-lt"/>
              </a:rPr>
              <a:t>Игра направлена на закрепление величины: </a:t>
            </a:r>
            <a:r>
              <a:rPr lang="ru-RU" sz="5600" b="1" dirty="0" smtClean="0">
                <a:solidFill>
                  <a:srgbClr val="002060"/>
                </a:solidFill>
                <a:latin typeface="+mj-lt"/>
              </a:rPr>
              <a:t>«длинный» - «короткий», «длиннее» –           «короче»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404040"/>
              </a:buClr>
            </a:pPr>
            <a:endParaRPr lang="ru-RU" i="1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500063"/>
            <a:ext cx="3786188" cy="8572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rgbClr val="003399"/>
                </a:solidFill>
                <a:latin typeface="+mj-lt"/>
              </a:rPr>
              <a:t>Д/И «Крыши»</a:t>
            </a:r>
          </a:p>
          <a:p>
            <a:pPr algn="just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+mj-lt"/>
              </a:rPr>
              <a:t>    </a:t>
            </a:r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Ребенок закрепляет понятия величины: </a:t>
            </a:r>
            <a:r>
              <a:rPr lang="ru-RU" sz="1400" b="1" dirty="0" smtClean="0">
                <a:solidFill>
                  <a:srgbClr val="002060"/>
                </a:solidFill>
                <a:latin typeface="+mj-lt"/>
              </a:rPr>
              <a:t>«высокий» - «низкий», «выше» - «ниже»</a:t>
            </a:r>
            <a:endParaRPr lang="ru-RU" sz="1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9" name="Содержимое 12" descr="IMG_137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7" y="1643050"/>
            <a:ext cx="3618401" cy="271464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04.s.alicdn.com/kf/HT1xxJ9FCdiXXagOFbXe/220975008/HT1xxJ9FCdiXXagOFbX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643446"/>
            <a:ext cx="535785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4929190" y="571480"/>
            <a:ext cx="3581457" cy="14287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rgbClr val="003399"/>
                </a:solidFill>
                <a:cs typeface="Times New Roman" pitchFamily="18" charset="0"/>
              </a:rPr>
              <a:t>Д/И «Найди свое место»</a:t>
            </a:r>
          </a:p>
          <a:p>
            <a:pPr algn="ctr">
              <a:tabLst>
                <a:tab pos="85725" algn="l"/>
                <a:tab pos="361950" algn="l"/>
              </a:tabLst>
            </a:pPr>
            <a:r>
              <a:rPr lang="ru-RU" sz="1400" dirty="0" smtClean="0">
                <a:solidFill>
                  <a:srgbClr val="002060"/>
                </a:solidFill>
              </a:rPr>
              <a:t>Игра направлена на развитие ориентировки в пространстве        на плоскости </a:t>
            </a:r>
          </a:p>
          <a:p>
            <a:pPr algn="ctr">
              <a:buNone/>
              <a:tabLst>
                <a:tab pos="85725" algn="l"/>
                <a:tab pos="361950" algn="l"/>
              </a:tabLst>
            </a:pPr>
            <a:r>
              <a:rPr lang="ru-RU" sz="1400" b="1" dirty="0" smtClean="0">
                <a:solidFill>
                  <a:srgbClr val="002060"/>
                </a:solidFill>
              </a:rPr>
              <a:t>(лево – право – верх –                низ – середина)</a:t>
            </a:r>
            <a:r>
              <a:rPr lang="ru-RU" sz="1400" b="1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  </a:t>
            </a:r>
            <a:endParaRPr lang="ru-RU" sz="1400" b="1" dirty="0"/>
          </a:p>
        </p:txBody>
      </p:sp>
      <p:sp>
        <p:nvSpPr>
          <p:cNvPr id="6" name="Текст 5"/>
          <p:cNvSpPr>
            <a:spLocks noGrp="1"/>
          </p:cNvSpPr>
          <p:nvPr>
            <p:ph sz="half" idx="1"/>
          </p:nvPr>
        </p:nvSpPr>
        <p:spPr>
          <a:xfrm>
            <a:off x="761373" y="571480"/>
            <a:ext cx="4167818" cy="50830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rgbClr val="003399"/>
                </a:solidFill>
                <a:latin typeface="+mj-lt"/>
              </a:rPr>
              <a:t>Д/И «Улитка»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В данной игре закрепляется </a:t>
            </a:r>
            <a:r>
              <a:rPr lang="ru-RU" sz="1400" b="1" dirty="0" smtClean="0">
                <a:solidFill>
                  <a:srgbClr val="002060"/>
                </a:solidFill>
              </a:rPr>
              <a:t>порядковый, обратный и  счёт от заданного числа</a:t>
            </a: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6" descr="IMG_136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1928802"/>
            <a:ext cx="3857652" cy="342902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Содержимое 22" descr="IMG_139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339359">
            <a:off x="4786314" y="2071678"/>
            <a:ext cx="3595147" cy="278608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2189</TotalTime>
  <Words>694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Aharoni</vt:lpstr>
      <vt:lpstr>Arial</vt:lpstr>
      <vt:lpstr>Times New Roman</vt:lpstr>
      <vt:lpstr>Verdana</vt:lpstr>
      <vt:lpstr>Wingdings</vt:lpstr>
      <vt:lpstr>Wingdings 2</vt:lpstr>
      <vt:lpstr>Аспект</vt:lpstr>
      <vt:lpstr>      МАСТЕР-КЛАСС «Использование технологии «Бусоград» или волшебные игры Феи Бусинки  М. И. Родиной    в работе с дошкольниками                     </vt:lpstr>
      <vt:lpstr>Презентация PowerPoint</vt:lpstr>
      <vt:lpstr>Применение технологии «Бусограда»                           в рамках развития речи способствует:</vt:lpstr>
      <vt:lpstr>Этапы работы с дошкольниками  по технологии «Бусоград»</vt:lpstr>
      <vt:lpstr>УПРАЖНЕНИЯ ОТ ФЕИ БУСИНКИ</vt:lpstr>
      <vt:lpstr>Направленность игр</vt:lpstr>
      <vt:lpstr>ИСПОЛЬЗОВАНИЕ УПРАЖНЕНИЙ ФЕИ БУСИНКИ  В ДИДАКТИЧЕСКИХ ИГРАХ</vt:lpstr>
      <vt:lpstr>    Игры Феи Бусинки</vt:lpstr>
      <vt:lpstr>Презентация PowerPoint</vt:lpstr>
      <vt:lpstr>    РАЗВИТИЕ СВЯЗНОЙ РЕЧИ ИГРЫ-ДРАМАТИЗАЦИИ</vt:lpstr>
      <vt:lpstr>ИСПОЛЬЗОВАНИЕ  ТЕХНОЛОГИИ «БУСОГРАД»  ДЛЯ  СОВЕРШЕНСТВОВАНИЯ  НАВЫКОВ   ЗВУКОБУКВЕННОГО  АНАЛИЗА  И СИНТЕЗА</vt:lpstr>
      <vt:lpstr>ИСПОЛЬЗОВАНИЕ   ТЕХНОЛОГИИ «БУСОГРАД»  ДЛЯ  КОНСТРУИРОВАНИЯ БУКВ   И ПРОФИЛАКТИКИ  ДИСГРАФИИ</vt:lpstr>
      <vt:lpstr>ИСПОЛЬЗОВАНИЕ  ТЕХНОЛОГИИ «БУСОГРАД»  ДЛЯ  РАСШИРЕНИЯ  СЛОВАРЯ, ЗАКРЕПЛЕНИЯ  НАВЫКОВ  ИСПОЛЬЗОВАНИЯ  ПРЕДЛОГОВ В РЕЧИ</vt:lpstr>
      <vt:lpstr>РАЗВИТИЕ КОНСТРУКТИВНОГО ТВОРЧЕСТВА</vt:lpstr>
      <vt:lpstr>Преимущества технологии «Бусограда»  в работе с детьми по развитию речи</vt:lpstr>
      <vt:lpstr>Творите, фантазируйте, мечтайте!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 с конструктором «ЛЕГО» в работе с дошкольниками с общим недоразвитием речи</dc:title>
  <dc:creator>user</dc:creator>
  <cp:lastModifiedBy>Пользователь Windows</cp:lastModifiedBy>
  <cp:revision>307</cp:revision>
  <dcterms:created xsi:type="dcterms:W3CDTF">2014-10-04T06:42:00Z</dcterms:created>
  <dcterms:modified xsi:type="dcterms:W3CDTF">2017-05-27T12:11:18Z</dcterms:modified>
</cp:coreProperties>
</file>