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5" r:id="rId7"/>
    <p:sldId id="258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6DFFA-F898-44C1-A49B-3E8381297618}" type="datetimeFigureOut">
              <a:rPr lang="ru-RU" smtClean="0"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E4C7F-65F9-48F7-A50F-EF7CD919C6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6DFFA-F898-44C1-A49B-3E8381297618}" type="datetimeFigureOut">
              <a:rPr lang="ru-RU" smtClean="0"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E4C7F-65F9-48F7-A50F-EF7CD919C6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6DFFA-F898-44C1-A49B-3E8381297618}" type="datetimeFigureOut">
              <a:rPr lang="ru-RU" smtClean="0"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E4C7F-65F9-48F7-A50F-EF7CD919C6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6DFFA-F898-44C1-A49B-3E8381297618}" type="datetimeFigureOut">
              <a:rPr lang="ru-RU" smtClean="0"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E4C7F-65F9-48F7-A50F-EF7CD919C6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6DFFA-F898-44C1-A49B-3E8381297618}" type="datetimeFigureOut">
              <a:rPr lang="ru-RU" smtClean="0"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E4C7F-65F9-48F7-A50F-EF7CD919C6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6DFFA-F898-44C1-A49B-3E8381297618}" type="datetimeFigureOut">
              <a:rPr lang="ru-RU" smtClean="0"/>
              <a:t>27.05.2017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E4C7F-65F9-48F7-A50F-EF7CD919C6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6DFFA-F898-44C1-A49B-3E8381297618}" type="datetimeFigureOut">
              <a:rPr lang="ru-RU" smtClean="0"/>
              <a:t>27.05.2017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E4C7F-65F9-48F7-A50F-EF7CD919C6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6DFFA-F898-44C1-A49B-3E8381297618}" type="datetimeFigureOut">
              <a:rPr lang="ru-RU" smtClean="0"/>
              <a:t>27.05.2017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E4C7F-65F9-48F7-A50F-EF7CD919C6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6DFFA-F898-44C1-A49B-3E8381297618}" type="datetimeFigureOut">
              <a:rPr lang="ru-RU" smtClean="0"/>
              <a:t>27.05.2017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E4C7F-65F9-48F7-A50F-EF7CD919C6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6DFFA-F898-44C1-A49B-3E8381297618}" type="datetimeFigureOut">
              <a:rPr lang="ru-RU" smtClean="0"/>
              <a:t>27.05.2017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E4C7F-65F9-48F7-A50F-EF7CD919C6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6DFFA-F898-44C1-A49B-3E8381297618}" type="datetimeFigureOut">
              <a:rPr lang="ru-RU" smtClean="0"/>
              <a:t>27.05.2017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E4C7F-65F9-48F7-A50F-EF7CD919C6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6DFFA-F898-44C1-A49B-3E8381297618}" type="datetimeFigureOut">
              <a:rPr lang="ru-RU" smtClean="0"/>
              <a:t>27.05.2017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E4C7F-65F9-48F7-A50F-EF7CD919C67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07904" y="692696"/>
            <a:ext cx="4750296" cy="3744415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Правила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для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правильных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детей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4c9og9Lp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908720"/>
            <a:ext cx="4292187" cy="59492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94ec0a7f8dcd958e216d307129224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484784"/>
            <a:ext cx="5963583" cy="400305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4c5dda14b1b90b3ed89f7468b1134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1196752"/>
            <a:ext cx="5377403" cy="487327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d14af226536f34403a5bd0e9d4fc57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124744"/>
            <a:ext cx="6680388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82433_html_m75d8cd8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412776"/>
            <a:ext cx="6789396" cy="3783739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044_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412776"/>
            <a:ext cx="6858000" cy="382905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692696"/>
            <a:ext cx="7055432" cy="5289451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из перечисленных знаков регулируют правила для пешеходов</a:t>
            </a:r>
            <a:endParaRPr lang="ru-RU" dirty="0"/>
          </a:p>
        </p:txBody>
      </p:sp>
      <p:pic>
        <p:nvPicPr>
          <p:cNvPr id="4" name="Содержимое 3" descr="img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7789" r="-65"/>
          <a:stretch>
            <a:fillRect/>
          </a:stretch>
        </p:blipFill>
        <p:spPr>
          <a:xfrm>
            <a:off x="1403648" y="1628800"/>
            <a:ext cx="6480720" cy="3993307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9</Words>
  <Application>Microsoft Office PowerPoint</Application>
  <PresentationFormat>Экран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Правила  для  правильных  детей</vt:lpstr>
      <vt:lpstr>Слайд 2</vt:lpstr>
      <vt:lpstr>Слайд 3</vt:lpstr>
      <vt:lpstr>Слайд 4</vt:lpstr>
      <vt:lpstr>Слайд 5</vt:lpstr>
      <vt:lpstr>Слайд 6</vt:lpstr>
      <vt:lpstr>Слайд 7</vt:lpstr>
      <vt:lpstr>Какие из перечисленных знаков регулируют правила для пешеходов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dok</dc:creator>
  <cp:lastModifiedBy>dok</cp:lastModifiedBy>
  <cp:revision>2</cp:revision>
  <dcterms:created xsi:type="dcterms:W3CDTF">2017-05-26T21:43:13Z</dcterms:created>
  <dcterms:modified xsi:type="dcterms:W3CDTF">2017-05-26T21:57:05Z</dcterms:modified>
</cp:coreProperties>
</file>