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8" r:id="rId2"/>
    <p:sldId id="277" r:id="rId3"/>
    <p:sldId id="259" r:id="rId4"/>
    <p:sldId id="261" r:id="rId5"/>
    <p:sldId id="271" r:id="rId6"/>
    <p:sldId id="270" r:id="rId7"/>
    <p:sldId id="272" r:id="rId8"/>
    <p:sldId id="275" r:id="rId9"/>
    <p:sldId id="273" r:id="rId10"/>
    <p:sldId id="276" r:id="rId11"/>
    <p:sldId id="27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C39116A9-3758-4E56-993A-E9BAE4E4B244}">
          <p14:sldIdLst>
            <p14:sldId id="258"/>
            <p14:sldId id="277"/>
            <p14:sldId id="259"/>
            <p14:sldId id="261"/>
            <p14:sldId id="271"/>
            <p14:sldId id="270"/>
            <p14:sldId id="272"/>
            <p14:sldId id="275"/>
            <p14:sldId id="273"/>
            <p14:sldId id="276"/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47" d="100"/>
          <a:sy n="47" d="100"/>
        </p:scale>
        <p:origin x="58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76EB9D5-7E1A-4433-8B21-2237CC26FA2C}" type="datetimeFigureOut">
              <a:rPr lang="en-US" dirty="0"/>
              <a:t>5/27/2017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dirty="0"/>
              <a:t>5/27/2017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dirty="0"/>
              <a:t>5/27/2017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dirty="0"/>
              <a:t>5/27/2017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2AB55-62C0-407E-B706-C907B44B0BFC}" type="datetimeFigureOut">
              <a:rPr lang="en-US" dirty="0"/>
              <a:t>5/27/2017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dirty="0"/>
              <a:t>5/27/2017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dirty="0"/>
              <a:t>5/27/2017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dirty="0"/>
              <a:t>5/27/2017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dirty="0"/>
              <a:t>5/27/2017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dirty="0"/>
              <a:t>5/27/2017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C423185-9573-406A-8068-0AB4F2335019}" type="datetimeFigureOut">
              <a:rPr lang="en-US" dirty="0"/>
              <a:t>5/27/2017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5516DA-9D86-4E1E-A623-C11F9F74EB59}" type="datetimeFigureOut">
              <a:rPr lang="en-US" dirty="0"/>
              <a:t>5/27/2017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9008" y="2029216"/>
            <a:ext cx="74529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Фотоотчет по проекту </a:t>
            </a:r>
          </a:p>
          <a:p>
            <a:pPr algn="ctr"/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помню! Я горжусь!»</a:t>
            </a:r>
            <a:endParaRPr lang="ru-RU" sz="54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45557" y="5774499"/>
            <a:ext cx="74434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Цыбикжапова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Е.Б., воспитатель средней группы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детский сад № 64 «Колокольчик»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81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948" y="466858"/>
            <a:ext cx="5662412" cy="42468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622478" y="4713667"/>
            <a:ext cx="1083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…играми и просмотром презентации.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Итогом проекта послужили полученные знания о той страшной войне, понимание того, что война вошла в каждый дом, в каждую семью, что погибло очень много людей, и что об этом надо знать и помнить.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345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3340" y="1944710"/>
            <a:ext cx="99940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…если мы войну забудем, вновь придет война…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04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1125199" y="642594"/>
            <a:ext cx="45719" cy="13716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5307" y="642594"/>
            <a:ext cx="10519893" cy="539244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</a:rPr>
              <a:t>          Проект «Я помню! Я горжусь!», посвященный 72 годовщине окончания Великой Отечественной войны был реализован со 2 по 15 мая 2017 года. </a:t>
            </a:r>
          </a:p>
          <a:p>
            <a:r>
              <a:rPr lang="ru-RU" b="1" dirty="0"/>
              <a:t/>
            </a:r>
            <a:br>
              <a:rPr lang="ru-RU" b="1" dirty="0"/>
            </a:br>
            <a:r>
              <a:rPr lang="ru-RU" sz="2600" b="1" u="sng" dirty="0">
                <a:solidFill>
                  <a:schemeClr val="accent2">
                    <a:lumMod val="75000"/>
                  </a:schemeClr>
                </a:solidFill>
              </a:rPr>
              <a:t>Задачи проекта:</a:t>
            </a:r>
            <a:endParaRPr lang="ru-RU" sz="2600" u="sng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300" b="1" dirty="0">
                <a:solidFill>
                  <a:schemeClr val="accent5">
                    <a:lumMod val="75000"/>
                  </a:schemeClr>
                </a:solidFill>
              </a:rPr>
              <a:t>Образовательные:</a:t>
            </a:r>
          </a:p>
          <a:p>
            <a:r>
              <a:rPr lang="ru-RU" sz="2300" b="1" dirty="0">
                <a:solidFill>
                  <a:schemeClr val="accent2">
                    <a:lumMod val="75000"/>
                  </a:schemeClr>
                </a:solidFill>
              </a:rPr>
              <a:t>-формировать представления детей о Великой Отечественной войне, используя различные виды деятельности;</a:t>
            </a:r>
          </a:p>
          <a:p>
            <a:r>
              <a:rPr lang="ru-RU" sz="2300" b="1" dirty="0">
                <a:solidFill>
                  <a:schemeClr val="accent2">
                    <a:lumMod val="75000"/>
                  </a:schemeClr>
                </a:solidFill>
              </a:rPr>
              <a:t>- показать мужество и героизм людей в ходе Великой Отечественной войны;</a:t>
            </a:r>
          </a:p>
          <a:p>
            <a:r>
              <a:rPr lang="ru-RU" sz="2300" b="1" dirty="0">
                <a:solidFill>
                  <a:schemeClr val="accent2">
                    <a:lumMod val="75000"/>
                  </a:schemeClr>
                </a:solidFill>
              </a:rPr>
              <a:t>-уточнить и расширить представления детей о защитниках страны в годы войны;</a:t>
            </a:r>
          </a:p>
          <a:p>
            <a:r>
              <a:rPr lang="ru-RU" sz="2300" b="1" dirty="0">
                <a:solidFill>
                  <a:schemeClr val="accent2">
                    <a:lumMod val="75000"/>
                  </a:schemeClr>
                </a:solidFill>
              </a:rPr>
              <a:t>-обогащать представления детей о главном празднике России – Дне Победы, о значении его для российского народа;</a:t>
            </a:r>
          </a:p>
          <a:p>
            <a:r>
              <a:rPr lang="ru-RU" sz="2300" b="1" dirty="0">
                <a:solidFill>
                  <a:schemeClr val="accent2">
                    <a:lumMod val="75000"/>
                  </a:schemeClr>
                </a:solidFill>
              </a:rPr>
              <a:t>-наладить взаимодействие с родителями в воспитании у дошкольников патриотических чувств</a:t>
            </a:r>
          </a:p>
          <a:p>
            <a:r>
              <a:rPr lang="ru-RU" sz="2300" b="1" dirty="0">
                <a:solidFill>
                  <a:schemeClr val="accent5">
                    <a:lumMod val="75000"/>
                  </a:schemeClr>
                </a:solidFill>
              </a:rPr>
              <a:t>Развивающие:</a:t>
            </a:r>
          </a:p>
          <a:p>
            <a:r>
              <a:rPr lang="ru-RU" sz="2300" b="1" dirty="0">
                <a:solidFill>
                  <a:schemeClr val="accent2">
                    <a:lumMod val="75000"/>
                  </a:schemeClr>
                </a:solidFill>
              </a:rPr>
              <a:t>-развивать речь, мышление.</a:t>
            </a:r>
          </a:p>
          <a:p>
            <a:r>
              <a:rPr lang="ru-RU" sz="2300" b="1" dirty="0">
                <a:solidFill>
                  <a:schemeClr val="accent2">
                    <a:lumMod val="75000"/>
                  </a:schemeClr>
                </a:solidFill>
              </a:rPr>
              <a:t>-обогащать и развивать словарный запас детей, познакомить с произведениями художественной литературы и музыки военных лет</a:t>
            </a:r>
          </a:p>
          <a:p>
            <a:r>
              <a:rPr lang="ru-RU" sz="2300" b="1" dirty="0">
                <a:solidFill>
                  <a:schemeClr val="accent5">
                    <a:lumMod val="75000"/>
                  </a:schemeClr>
                </a:solidFill>
              </a:rPr>
              <a:t>Воспитательные:</a:t>
            </a:r>
          </a:p>
          <a:p>
            <a:r>
              <a:rPr lang="ru-RU" sz="2300" b="1" dirty="0">
                <a:solidFill>
                  <a:schemeClr val="accent2">
                    <a:lumMod val="75000"/>
                  </a:schemeClr>
                </a:solidFill>
              </a:rPr>
              <a:t>-воспитывать у детей чувство уважения к защитникам Родины</a:t>
            </a:r>
          </a:p>
          <a:p>
            <a:r>
              <a:rPr lang="ru-RU" sz="2300" b="1" dirty="0">
                <a:solidFill>
                  <a:schemeClr val="accent2">
                    <a:lumMod val="75000"/>
                  </a:schemeClr>
                </a:solidFill>
              </a:rPr>
              <a:t>-воспитывать любовь к Родине, гордость за Российскую Армию, свой народ, уважение к ветеранам</a:t>
            </a:r>
          </a:p>
          <a:p>
            <a:pPr marL="0" indent="0" algn="just">
              <a:buNone/>
            </a:pPr>
            <a:endParaRPr lang="ru-RU" sz="23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54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5037" y="605306"/>
            <a:ext cx="6181859" cy="1841680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Реализация проекта «Я помню! Я горжусь!» началась с беседы «Великая беседа» с показом моей авторской презентации о войне. Следующая беседа была посвящена немым свидетелям войны- памятникам Улан-Удэ. Также был проведен ряд бесед о детях- героях войны.</a:t>
            </a: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5781" y="1164920"/>
            <a:ext cx="5010411" cy="53360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409" y="605306"/>
            <a:ext cx="4716783" cy="35375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4941" y="2446986"/>
            <a:ext cx="5096270" cy="382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93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76" y="485249"/>
            <a:ext cx="4863921" cy="36479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066" y="2520111"/>
            <a:ext cx="4863922" cy="36479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5743976" y="1326524"/>
            <a:ext cx="5847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Для родителей воспитанники изготовили открытки к празднику 9 Мая.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38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 flipH="1">
            <a:off x="1088907" y="5486400"/>
            <a:ext cx="10064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Малыши  ежедневно слушали песни о войне, смотрели советские мультфильмы, слушали рассказы и стихи о войне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5985" y="798489"/>
            <a:ext cx="5950040" cy="446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4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302" y="625070"/>
            <a:ext cx="4767224" cy="35754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5803" y="2663946"/>
            <a:ext cx="4744700" cy="35585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3792" y="4468969"/>
            <a:ext cx="61045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Дети активно занимались художественным творчеством. На занятии лепкой  познакомились с военной техникой, затем лепили танки- то, с чем ассоциируется у детей тема войны.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89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796" y="605307"/>
            <a:ext cx="4956647" cy="37174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3982" y="2464049"/>
            <a:ext cx="4971245" cy="37284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2795" y="4559121"/>
            <a:ext cx="5720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Также дети рисовали салют в День Победы нетрадиционным способом- с помощью печатания мятой бумагой и ватными палочками.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43223" y="1004552"/>
            <a:ext cx="3786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Танковая дивизия пятой группы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480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42" y="638827"/>
            <a:ext cx="5288924" cy="39666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2214" y="2366492"/>
            <a:ext cx="5198772" cy="38990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6518" y="4881093"/>
            <a:ext cx="57053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ля родителей  была изготовлена папка- передвижка с рекомендациями, как преподнести детям тему войны. Для детей был создан небольшой тематический уголок.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12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73" y="527969"/>
            <a:ext cx="4765183" cy="35738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338" y="2665862"/>
            <a:ext cx="4765183" cy="35738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9397" y="4452805"/>
            <a:ext cx="6014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Было проведено итоговое занятие по проекту с детьми с беседой , чтением стихов…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49667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597</TotalTime>
  <Words>266</Words>
  <Application>Microsoft Office PowerPoint</Application>
  <PresentationFormat>Широкоэкранный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Garamond</vt:lpstr>
      <vt:lpstr>Times New Roman</vt:lpstr>
      <vt:lpstr>Savon</vt:lpstr>
      <vt:lpstr>Презентация PowerPoint</vt:lpstr>
      <vt:lpstr>Презентация PowerPoint</vt:lpstr>
      <vt:lpstr>Реализация проекта «Я помню! Я горжусь!» началась с беседы «Великая беседа» с показом моей авторской презентации о войне. Следующая беседа была посвящена немым свидетелям войны- памятникам Улан-Удэ. Также был проведен ряд бесед о детях- героях войны.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B_PC</cp:lastModifiedBy>
  <cp:revision>29</cp:revision>
  <dcterms:created xsi:type="dcterms:W3CDTF">2014-11-11T07:34:51Z</dcterms:created>
  <dcterms:modified xsi:type="dcterms:W3CDTF">2017-05-27T01:48:08Z</dcterms:modified>
</cp:coreProperties>
</file>