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9" r:id="rId5"/>
    <p:sldId id="259" r:id="rId6"/>
    <p:sldId id="261" r:id="rId7"/>
    <p:sldId id="262" r:id="rId8"/>
    <p:sldId id="264" r:id="rId9"/>
    <p:sldId id="272" r:id="rId10"/>
    <p:sldId id="267" r:id="rId11"/>
    <p:sldId id="263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DCDFF"/>
    <a:srgbClr val="B3B3FF"/>
    <a:srgbClr val="0066FF"/>
    <a:srgbClr val="0033CC"/>
    <a:srgbClr val="00CC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DB14-4A09-4CF5-B894-8A1560D0C9C1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F844B-1CC2-44AC-9DEC-4DA02AB8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573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DB14-4A09-4CF5-B894-8A1560D0C9C1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F844B-1CC2-44AC-9DEC-4DA02AB8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948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DB14-4A09-4CF5-B894-8A1560D0C9C1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F844B-1CC2-44AC-9DEC-4DA02AB8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043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DB14-4A09-4CF5-B894-8A1560D0C9C1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F844B-1CC2-44AC-9DEC-4DA02AB8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919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DB14-4A09-4CF5-B894-8A1560D0C9C1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F844B-1CC2-44AC-9DEC-4DA02AB8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7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DB14-4A09-4CF5-B894-8A1560D0C9C1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F844B-1CC2-44AC-9DEC-4DA02AB8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551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DB14-4A09-4CF5-B894-8A1560D0C9C1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F844B-1CC2-44AC-9DEC-4DA02AB8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359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DB14-4A09-4CF5-B894-8A1560D0C9C1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F844B-1CC2-44AC-9DEC-4DA02AB8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681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DB14-4A09-4CF5-B894-8A1560D0C9C1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F844B-1CC2-44AC-9DEC-4DA02AB8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954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DB14-4A09-4CF5-B894-8A1560D0C9C1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F844B-1CC2-44AC-9DEC-4DA02AB8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019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DB14-4A09-4CF5-B894-8A1560D0C9C1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F844B-1CC2-44AC-9DEC-4DA02AB8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917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2DB14-4A09-4CF5-B894-8A1560D0C9C1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F844B-1CC2-44AC-9DEC-4DA02AB8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588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microsoft.com/office/2007/relationships/hdphoto" Target="../media/hdphoto2.wdp"/><Relationship Id="rId7" Type="http://schemas.openxmlformats.org/officeDocument/2006/relationships/image" Target="../media/image5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4.gif"/><Relationship Id="rId10" Type="http://schemas.openxmlformats.org/officeDocument/2006/relationships/image" Target="../media/image26.gif"/><Relationship Id="rId4" Type="http://schemas.openxmlformats.org/officeDocument/2006/relationships/image" Target="../media/image3.png"/><Relationship Id="rId9" Type="http://schemas.openxmlformats.org/officeDocument/2006/relationships/image" Target="../media/image25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5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слава\Desktop\1222158374_08_beauty_walls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1804"/>
            <a:ext cx="9178540" cy="68878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5272714" y="3717032"/>
            <a:ext cx="356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CC66"/>
                </a:solidFill>
                <a:latin typeface="Comic Sans MS" panose="030F0702030302020204" pitchFamily="66" charset="0"/>
              </a:rPr>
              <a:t>для детей младшей группы</a:t>
            </a:r>
            <a:endParaRPr lang="ru-RU" b="1" dirty="0">
              <a:solidFill>
                <a:srgbClr val="00CC66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98659" y="1052736"/>
            <a:ext cx="6624736" cy="224676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000" b="1" cap="none" spc="0" dirty="0" smtClean="0">
              <a:ln w="11430"/>
              <a:solidFill>
                <a:srgbClr val="0066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000" b="1" cap="none" spc="0" dirty="0" smtClean="0">
                <a:ln w="11430"/>
                <a:solidFill>
                  <a:srgbClr val="00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Экологическая сказка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«Бабушка Федора и герань»</a:t>
            </a:r>
            <a:r>
              <a:rPr lang="ru-RU" sz="4000" dirty="0"/>
              <a:t> </a:t>
            </a:r>
            <a:r>
              <a:rPr lang="ru-RU" sz="2000" dirty="0"/>
              <a:t>по сюжету Воротниковой Людмилы Федоровны</a:t>
            </a:r>
            <a:endParaRPr lang="ru-RU" sz="2000" b="1" cap="none" spc="0" dirty="0">
              <a:ln w="11430"/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332656"/>
            <a:ext cx="63252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МБДОУ ДЕТСКИЙ САД №99 </a:t>
            </a:r>
            <a:r>
              <a:rPr lang="ru-RU" b="1" dirty="0" err="1" smtClean="0">
                <a:solidFill>
                  <a:srgbClr val="0033CC"/>
                </a:solidFill>
                <a:latin typeface="Comic Sans MS" panose="030F0702030302020204" pitchFamily="66" charset="0"/>
              </a:rPr>
              <a:t>пос.Новые</a:t>
            </a:r>
            <a:r>
              <a:rPr lang="ru-RU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 дома </a:t>
            </a: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47864" y="544522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33CC"/>
                </a:solidFill>
                <a:latin typeface="Comic Sans MS" panose="030F0702030302020204" pitchFamily="66" charset="0"/>
              </a:rPr>
              <a:t>а</a:t>
            </a:r>
            <a:r>
              <a:rPr lang="ru-RU" b="1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прель 2017г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233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518" y="-152362"/>
            <a:ext cx="9211030" cy="70249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88640"/>
            <a:ext cx="2301917" cy="40770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4437112"/>
            <a:ext cx="2520280" cy="175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53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27 0.13324 L 0.9599 0.1242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708" y="-46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4 0.02984 L 0.88594 0.04048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420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84688"/>
            <a:ext cx="8784976" cy="66270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587906"/>
            <a:ext cx="4320480" cy="30024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89946"/>
            <a:ext cx="2420888" cy="24208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759043" flipH="1">
            <a:off x="1568243" y="507165"/>
            <a:ext cx="2206324" cy="18376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3713">
            <a:off x="3184624" y="1356837"/>
            <a:ext cx="1288888" cy="18859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22192">
            <a:off x="263957" y="3780974"/>
            <a:ext cx="2328176" cy="24507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8627" y="69146"/>
            <a:ext cx="2493695" cy="24102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7281" flipH="1">
            <a:off x="6323215" y="4293096"/>
            <a:ext cx="2569265" cy="221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03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386" y="0"/>
            <a:ext cx="9292796" cy="69300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95536" y="876961"/>
            <a:ext cx="856895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ВОТ И СКАЗОЧКЕ КОНЕЦ, А КТО СЛУШАЛ, МОЛОДЕЦ!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66FF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830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3811" y="-95509"/>
            <a:ext cx="9144000" cy="69507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2920257"/>
            <a:ext cx="4251622" cy="295463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19672" y="89263"/>
            <a:ext cx="2664296" cy="285293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753146"/>
            <a:ext cx="4608512" cy="267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82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5147"/>
            <a:ext cx="9144000" cy="6893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924944"/>
            <a:ext cx="4251622" cy="295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39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4" y="-76804"/>
            <a:ext cx="9246405" cy="69348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5985" y="2132856"/>
            <a:ext cx="2667819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43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393 0.18043 L 0.01076 -0.04002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-110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картинки для б\4760-1152x8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2554069"/>
            <a:ext cx="1082601" cy="124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03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68402E-6 L -0.8467 0.04742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344" y="23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13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8560" y="3159399"/>
            <a:ext cx="2088232" cy="36986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8424" y="4999484"/>
            <a:ext cx="627534" cy="83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84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33 0.0879 L 0.45208 -0.1115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997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0.14966 L -0.18976 0.10502 C -0.22622 0.0953 -0.27969 0.08304 -0.33646 0.07125 C -0.40122 0.05783 -0.45243 0.04835 -0.48959 0.04256 L -0.66337 0.01527 " pathEditMode="relative" rAng="11333752" ptsTypes="FffFF">
                                      <p:cBhvr>
                                        <p:cTn id="2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05" y="-7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632 -0.02036 L 0.56319 -0.1883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-8397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84689"/>
            <a:ext cx="8784976" cy="66270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4602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349" y="0"/>
            <a:ext cx="9159349" cy="69855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6956" y="2852936"/>
            <a:ext cx="3161928" cy="153880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3922" y="1988840"/>
            <a:ext cx="2342573" cy="41490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836" y="1377837"/>
            <a:ext cx="2911728" cy="20234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0000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3879" y="1700808"/>
            <a:ext cx="2573642" cy="1929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50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69 0.18043 L -0.7783 0.1700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399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783 0.17002 L -0.02535 -0.01874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639" y="-94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46981E-8 L -0.72622 -0.0923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19" y="-46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0258"/>
            <a:ext cx="9144000" cy="697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91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39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Владислава</dc:creator>
  <cp:lastModifiedBy>Владислава</cp:lastModifiedBy>
  <cp:revision>31</cp:revision>
  <dcterms:created xsi:type="dcterms:W3CDTF">2017-04-05T15:37:41Z</dcterms:created>
  <dcterms:modified xsi:type="dcterms:W3CDTF">2017-05-27T19:21:39Z</dcterms:modified>
</cp:coreProperties>
</file>