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9" r:id="rId2"/>
    <p:sldId id="281" r:id="rId3"/>
    <p:sldId id="278" r:id="rId4"/>
    <p:sldId id="263" r:id="rId5"/>
    <p:sldId id="265" r:id="rId6"/>
    <p:sldId id="259" r:id="rId7"/>
    <p:sldId id="260" r:id="rId8"/>
    <p:sldId id="264" r:id="rId9"/>
    <p:sldId id="266" r:id="rId10"/>
    <p:sldId id="261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B31876D-89BB-4DEA-9D00-505A69FA9274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495762-BF49-4334-AD5D-0DD2F4AA7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1876D-89BB-4DEA-9D00-505A69FA9274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95762-BF49-4334-AD5D-0DD2F4AA7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B31876D-89BB-4DEA-9D00-505A69FA9274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E495762-BF49-4334-AD5D-0DD2F4AA7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1876D-89BB-4DEA-9D00-505A69FA9274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E495762-BF49-4334-AD5D-0DD2F4AA7A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1876D-89BB-4DEA-9D00-505A69FA9274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E495762-BF49-4334-AD5D-0DD2F4AA7A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B31876D-89BB-4DEA-9D00-505A69FA9274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E495762-BF49-4334-AD5D-0DD2F4AA7A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B31876D-89BB-4DEA-9D00-505A69FA9274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E495762-BF49-4334-AD5D-0DD2F4AA7A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1876D-89BB-4DEA-9D00-505A69FA9274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E495762-BF49-4334-AD5D-0DD2F4AA7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1876D-89BB-4DEA-9D00-505A69FA9274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495762-BF49-4334-AD5D-0DD2F4AA7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1876D-89BB-4DEA-9D00-505A69FA9274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E495762-BF49-4334-AD5D-0DD2F4AA7A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B31876D-89BB-4DEA-9D00-505A69FA9274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E495762-BF49-4334-AD5D-0DD2F4AA7A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B31876D-89BB-4DEA-9D00-505A69FA9274}" type="datetimeFigureOut">
              <a:rPr lang="ru-RU" smtClean="0"/>
              <a:pPr/>
              <a:t>27.05.2017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E495762-BF49-4334-AD5D-0DD2F4AA7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conet.ru/articles/68491-ekodoma-iz-prirodnyh-materialov-svoimi-rukami" TargetMode="Externa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hotology.ru/wp-content/uploads/2015/02/zhi10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hyperlink" Target="http://&#1082;-&#1103;.&#1088;&#1092;/wp-content/gallery/88/20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hotology.ru/wp-content/uploads/2015/02/zhi6.jpg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&#1082;-&#1103;.&#1088;&#1092;/wp-content/gallery/88/60.jpg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hotology.ru/wp-content/uploads/2015/02/zhi9.jpg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adumka.org/wp-content/uploads/2014/05/%D0%B8%D0%B3%D0%BB%D1%83.jpg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hotology.ru/wp-content/uploads/2015/02/zhi2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ethno-park.ru/wp-content/uploads/2015/10/MRgkklDipB8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econet.ru/articles/68491-ekodoma-iz-prirodnyh-materialov-svoimi-rukami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dic.academic.ru/pictures/wiki/files/71/Glenwood_earthlodge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hyperlink" Target="http://&#1082;-&#1103;.&#1088;&#1092;/wp-content/gallery/88/17.jpg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2288" y="5661248"/>
            <a:ext cx="7100192" cy="936104"/>
          </a:xfrm>
        </p:spPr>
        <p:txBody>
          <a:bodyPr>
            <a:noAutofit/>
          </a:bodyPr>
          <a:lstStyle/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Преподаватель:  Червова Наталья Викторовна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Государственное образовательное учреждение с. Тарасово 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4800600"/>
            <a:ext cx="8136904" cy="56673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Дома из  природных материалов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3" descr="Экодома из природных материалов своими руками">
            <a:hlinkClick r:id="rId2"/>
          </p:cNvPr>
          <p:cNvPicPr>
            <a:picLocks noGrp="1"/>
          </p:cNvPicPr>
          <p:nvPr>
            <p:ph type="pic" idx="1"/>
          </p:nvPr>
        </p:nvPicPr>
        <p:blipFill>
          <a:blip r:embed="rId3" cstate="print"/>
          <a:srcRect t="1864" b="1864"/>
          <a:stretch>
            <a:fillRect/>
          </a:stretch>
        </p:blipFill>
        <p:spPr bwMode="auto">
          <a:xfrm>
            <a:off x="1560576" y="260648"/>
            <a:ext cx="704387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Бревенчатые дома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10 удивительных жилищ разных народов">
            <a:hlinkClick r:id="rId2"/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1" y="1628800"/>
            <a:ext cx="3096344" cy="2169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211960" y="1600200"/>
            <a:ext cx="4474840" cy="4349080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Из дерева на Руси строили все: храмы, крепости, княжеские и боярские хоромы, дома горожан, крестьянские избы, хозяйственные постройки.</a:t>
            </a:r>
          </a:p>
          <a:p>
            <a:pPr marL="0" indent="0" algn="just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    Причиной этого было обилие строевого леса, простота его обработки и дешевизна деревянного строительства. Деревянные здания возводились быстрее каменных, могли строиться летом и в холодное время года, были суше и теплее.</a:t>
            </a:r>
          </a:p>
          <a:p>
            <a:pPr marL="0" indent="0" algn="just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Наиболее широкое применение имела сосна. Из-за ограниченности плотничного инструмента всюду, где возможно, использовали бревна, а брусья и доски, изготовлявшиеся при помощи топора и клиньев, употребляли лишь там, где их нельзя было заменить. Стены состояли из горизонтально уложенных одно на другое бревен, сплоченных между собой посредством пазов, вынимавшихся в поверхности каждого бревна и соединявшихся в углах с бревнами других стен врубками, обыкновенно с остатком; врубка без остатка, «в лапу», была известна, но применялась реже.</a:t>
            </a:r>
          </a:p>
          <a:p>
            <a:pPr marL="0" indent="0" algn="just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 Кровельные покрытия делались из теса или лемеха — дощечек, имевших подобно кровельному тесу вырезные концы — треугольные, закругленные и «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городчатые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0" indent="0" algn="just"/>
            <a:endParaRPr lang="ru-RU" sz="3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Фотография">
            <a:hlinkClick r:id="rId4" tgtFrame="&quot;_blank&quot;" tooltip="&quot;Жилища народов мира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3933056"/>
            <a:ext cx="309634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Дома из камня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644008" y="1484784"/>
            <a:ext cx="4320480" cy="475252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Сакля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это вид построек, распространенный среди обитателей каменистых регионов. Главной особенностью является то, что ее стены возводятся непосредственно на самой почве без использования какого-либо фундамента. Деревянный пол также был большой редкостью и присутствовал только в домах у знатных людей.. К слову, сейчас для многих горных народов сакля – это слово, обозначающее обычный дом. </a:t>
            </a:r>
          </a:p>
          <a:p>
            <a:pPr marL="0" indent="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Особенности конструкции Сакля – это горный дом, поэтому древним умельцам пришлось научиться подбирать правильное место для его постройки. Ведь в такой местности порой бушует очень сильный ветер, способный изрядно потрепать дом. Да и о стекающих со склонов ручьях не стоит забывать, если, конечно, нет желания просыпаться во влажной комнате. Что же касается самой планировки, то она зависела от статуса жильца.</a:t>
            </a:r>
          </a:p>
          <a:p>
            <a:pPr marL="0" indent="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Сейчас эту разновидность дома можно встретить во многих горных регионах.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500px-Dagesta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77072"/>
            <a:ext cx="331236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10 удивительных жилищ разных народов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628800"/>
            <a:ext cx="316835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Юрта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из чего сделана юрта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8"/>
            <a:ext cx="331236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499992" y="1484784"/>
            <a:ext cx="4186808" cy="44644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Юрты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 мобильные, легкие, разборные, они являются идеальным жилищем для кочевников. Строительным материалом для  них служили кожа, войлок и дерево. Стены древних жилищ кочевников представляли собой деревянные шесты, собранные в виде решетчатых секций. Из жердей, соединенных с дымовым отверстием, делали и крышу. 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Снаружи «стены» и «крышу» юрты покрывали слоем войлока. В центре каждой юрты был каменный очаг. Камни для него кочевали вместе с людьми, и при сборке юрты на новом месте прежде всего выкладывался очаг. На зиму жилище утепляли, обматывая дополнительным слоем войлока и влагостойкой тканью. </a:t>
            </a:r>
          </a:p>
        </p:txBody>
      </p:sp>
      <p:pic>
        <p:nvPicPr>
          <p:cNvPr id="8" name="Рисунок 7" descr="Фотография">
            <a:hlinkClick r:id="rId3" tgtFrame="&quot;_blank&quot;" tooltip="&quot;Жилища народов мира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861048"/>
            <a:ext cx="331236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Современная юрта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монгольские юрты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8"/>
            <a:ext cx="352839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716016" y="1600200"/>
            <a:ext cx="3970784" cy="4525963"/>
          </a:xfrm>
        </p:spPr>
        <p:txBody>
          <a:bodyPr>
            <a:normAutofit fontScale="55000" lnSpcReduction="20000"/>
          </a:bodyPr>
          <a:lstStyle/>
          <a:p>
            <a:pPr marL="179388" indent="-179388">
              <a:buNone/>
            </a:pPr>
            <a:r>
              <a:rPr lang="ru-RU" dirty="0" smtClean="0"/>
              <a:t> 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 чего сделана юрта нынешнего века?</a:t>
            </a:r>
          </a:p>
          <a:p>
            <a:pPr marL="90488" indent="179388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Конечно же, из современных материалов.            Войлок заменен на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холлофайбер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деревянный остов сделан из клееного бруса, ткань внешнего полога пропитана силиконом, очагом служит газогенераторная печь. </a:t>
            </a:r>
          </a:p>
          <a:p>
            <a:pPr marL="90488" indent="179388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Юрта стала намного комфортнее, хотя и несколько жаль, что больше не встретишь того, пропитанного дымком и стариной, настоящего жилья кочевников.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10 удивительных жилищ разных народов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933056"/>
            <a:ext cx="352839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Иглу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72817"/>
            <a:ext cx="331236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4355976" y="1772815"/>
            <a:ext cx="4375125" cy="4248473"/>
          </a:xfrm>
        </p:spPr>
        <p:txBody>
          <a:bodyPr>
            <a:normAutofit fontScale="32500" lnSpcReduction="20000"/>
          </a:bodyPr>
          <a:lstStyle/>
          <a:p>
            <a:pPr marL="90488" indent="-90488">
              <a:buNone/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marL="90488" indent="-90488">
              <a:buNone/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Иглу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- это типичное для эскимосов место жительства. Данный тип строения представляет из себя постройку, которая имеет куполообразную форму. Диаметр жилища составляет 3-4 метра, а высота его - примерно 2 метра. </a:t>
            </a:r>
          </a:p>
          <a:p>
            <a:pPr marL="90488" indent="-90488"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       Строятся иглу, как правило, из ледяных блоков или же уплотненных при помощи ветра блоков из снега. Также иглу вырезают из сугробов, которые подходят по плотности, а также по размеру. Если снег достаточно глубокий, то вход прорывают в полу, а также роют коридор ко входу. В случае, когда снег все же не глубокий, то входную дверь прорезают в стене, а к входной двери пристраивают отдельный коридор, сооруженный из снежных кирпичей. </a:t>
            </a:r>
          </a:p>
          <a:p>
            <a:pPr marL="90488" indent="-90488"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        Очень важно, чтобы входная дверь в подобное жилище находился ниже уровня пола, так как за счет этого обеспечивается хорошее и правильное проветривание помещения, а также сохраняется тепло внутри иглу.</a:t>
            </a:r>
          </a:p>
          <a:p>
            <a:endParaRPr lang="ru-RU" sz="4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Иглу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005064"/>
            <a:ext cx="3312368" cy="186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Иглу в современное время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10 удивительных жилищ разных народов">
            <a:hlinkClick r:id="rId2"/>
          </p:cNvPr>
          <p:cNvPicPr>
            <a:picLocks noGrp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611560" y="3861048"/>
            <a:ext cx="331236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4427984" y="1589567"/>
            <a:ext cx="4303117" cy="4359713"/>
          </a:xfrm>
        </p:spPr>
        <p:txBody>
          <a:bodyPr>
            <a:normAutofit/>
          </a:bodyPr>
          <a:lstStyle/>
          <a:p>
            <a:pPr marL="90488" indent="-90488"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           Сегодня иглу используются  в лыжном туризме, на случай, если понадобится аварийное жилье, если с палатками возникнут проблемы или продолжать дальнейший путь в ближайшее время невозможно. </a:t>
            </a:r>
          </a:p>
          <a:p>
            <a:pPr marL="90488" indent="-90488"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         Для того, чтобы лыжник умел строить иглу, перед походом проводится специальный инструктаж.</a:t>
            </a:r>
          </a:p>
          <a:p>
            <a:endParaRPr lang="ru-RU" dirty="0"/>
          </a:p>
        </p:txBody>
      </p:sp>
      <p:pic>
        <p:nvPicPr>
          <p:cNvPr id="8" name="Рисунок 7" descr="1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628800"/>
            <a:ext cx="331236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Яранга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32040" y="1600200"/>
            <a:ext cx="375476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В северных районах страны проживают чукчи, коряки, эвены. Их переносное жилище — шатёр в виде усеченного конуса высотой в центре от 3,5 до 4,7 метра и диаметром от 5,7 до 7-8 метров, называется яранга.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Каркас яранги собирают из лёгких деревянных шестов в форме слегка наклонённой внутрь стенки и конуса или купола над ней. Сверху каркас покрыт оленьими или моржовыми шкурами. 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На ярангу обычного размера в среднем требуется около 50 шкур. В наше время яранга является многовековым символом народов Чукотки, который используют при проведении многих зимних и летних праздников.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Причем яранги устанавливаются не только на площадях, но и в клубных фойе. В таких ярангах женщины готовят традиционные блюда народов Севера.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Яранга - традиционное жилище чукотских оленеводов (22 фото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933056"/>
            <a:ext cx="352839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p-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00808"/>
            <a:ext cx="345638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Яранга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Яранга - традиционное жилище чукотских оленеводов (22 фото)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16832"/>
            <a:ext cx="4038600" cy="3293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Яранга - традиционное жилище чукотских оленеводов (22 фото)"/>
          <p:cNvPicPr>
            <a:picLocks noGr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916833"/>
            <a:ext cx="4038600" cy="3296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499992" y="1628800"/>
            <a:ext cx="4392488" cy="4392488"/>
          </a:xfrm>
        </p:spPr>
        <p:txBody>
          <a:bodyPr>
            <a:noAutofit/>
          </a:bodyPr>
          <a:lstStyle/>
          <a:p>
            <a:pPr marL="90488" indent="-90488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Чум — сооружался из 30-50 шестов, покрывался двумя слоями оленьих шкур с подстриженной шерстью. Внутренний слой шкур клали шерстью внутрь, а верхний – наружу.        Летом покрывался покрышками, сшитыми из вываренной бересты.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Ненцы с древних времён живут в чумах. Для ненцев — это центр всей жизни семьи, который воспринимается как целый мир. Наверху у чума есть отверстие, оно соответствует местоположению солнца днём, а месяца ночью. У бедняков чум остроконечный, а тупоконечный, наоборот, у ненцев с хорошим достатком. Для покрытия чума в зимнее время требуется от 65 до 75 оленей.       Диаметр чума достигает до 8 метров, в нём может находится до 20 человек. Внутри чума каждый предмет и каждое место с древности имеет своё назначение. Центральной осью чума служит шест, который ненцы считают священным и называют —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симзы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 По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симзы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дым от очага поднимается к верхнему отверстию чума.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MRgkklDipB8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700808"/>
            <a:ext cx="324036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39552" y="188640"/>
            <a:ext cx="59046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Ненецкий чум</a:t>
            </a:r>
            <a:endParaRPr lang="ru-RU" sz="4400" dirty="0"/>
          </a:p>
        </p:txBody>
      </p:sp>
      <p:pic>
        <p:nvPicPr>
          <p:cNvPr id="9" name="Содержимое 4" descr="LTdG_Husz6M">
            <a:hlinkClick r:id="rId2"/>
          </p:cNvPr>
          <p:cNvPicPr>
            <a:picLocks noGrp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861048"/>
            <a:ext cx="324036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331236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Каким бы необычным по нынешним меркам строение не казалось, это дом для того, кто его построил. В этих  постройках жили и живут до настоящего времени  люди: любят, создают семью, страдают и умирают. Через дома этих людей течет жизнь, история со всеми ее особенностями, событиями и чудесами.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722376" y="4221088"/>
            <a:ext cx="7772400" cy="1584176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Цели  урока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Образовательная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способствовать углублению  и </a:t>
            </a:r>
            <a:r>
              <a:rPr lang="ru-RU" sz="2800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применению полученных знаний об использовании природных материалов в строительстве;</a:t>
            </a:r>
          </a:p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Воспитательная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Повышать интерес к выбранной профессии, закреплять навыки коллективной деятельности.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Развивающая: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содействовать формированию причинно-следственных связей, умений анализировать, делать выводы, вносить предложения;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357298"/>
            <a:ext cx="8153400" cy="4952022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endParaRPr lang="ru-RU" sz="53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               Современный человек теряет связь с природой, его знания о жилище очень минимальны  и сосредоточены на   зарабатыванию большой части своей жизни средств на четыре стены и крышу. 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               Наши предки уделяли этому вопросу от нескольких дней, до нескольких месяцев в зависимости от типа, места, и требований к сооружению. Их знания в случае необходимости могут быть легко реализованы современным жителями. В зависимости от предполагаемой продолжительности нахождения в условиях экстремальной ситуации может быть выбрана соответствующая добротность сооружения, но технология остается неизменной.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		Дома из натуральных природных материалов делают дома одними из самых безопасных строений.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         Рассмотрим варианты постройки домов из натуральных природных материалов.</a:t>
            </a:r>
          </a:p>
          <a:p>
            <a:pPr algn="just">
              <a:buNone/>
            </a:pP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53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53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Дома из самана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Экодома из природных материалов своими руками">
            <a:hlinkClick r:id="rId2"/>
          </p:cNvPr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556792"/>
            <a:ext cx="324036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3995936" y="1556792"/>
            <a:ext cx="4896544" cy="496855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районах, где почва глинистая и мягкий климат можно стоить из самана.  Саман представляет собой своеобразный композит. Это материал, который получают при смешивании в основном глины, земли, соломы и песка. Как видим, в нем присутствуют одни лишь натуральные компоненты. Они и делают саманный дом одним из самых безопасных строений и промышленным в наименьшей степени.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Можно так же использовать строительный материал - глинобитный кирпич. Берется суглинистая земля, размешивается с водой до густоты пластилина и в простейшую форму-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яшик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без дна, набиваем эту глину.         Выравниваем доской открытые плоскости глиняного кома в форме и выбиваем из формы то, что получилось. И получаем глинобитный кирпич.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4" descr="Экодома из природных материалов своими руками">
            <a:hlinkClick r:id="rId2"/>
          </p:cNvPr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77073"/>
            <a:ext cx="324036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Дома из самана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466728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Дом из колотых дров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132856"/>
            <a:ext cx="367240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Дома из самана - эльфийские и хоббичьи постройки - фото (4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132856"/>
            <a:ext cx="403244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Землебитные дома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4UFEqnNI16s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331236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283968" y="1484784"/>
            <a:ext cx="4608512" cy="46805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Незаслуженно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забытый, но очень технологичный способ строительства стен –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землебит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Землебитные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стены исключительно прочны и долговечны. Они дают небольшую усадку, мало набухают от сырости, почти не образуют трещин и имеют небольшой коэффициент теплопроводности.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Длинные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мешки заполняются песком и располагаются слоями.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Затем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землебитные стены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обмазвают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глиной и штукатурят.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Земляной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замес отличается в зависимости от местности.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дождливый местности, для дренажа под мешки положили каменный фундамент.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Между рядами мешков укладывают колючую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проволоку, которая удерживает мешки от скольжения и создает устойчивый каркас при землетрясении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1500" dirty="0">
                <a:latin typeface="Times New Roman" pitchFamily="18" charset="0"/>
                <a:cs typeface="Times New Roman" pitchFamily="18" charset="0"/>
              </a:rPr>
            </a:b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лог им. rodovid: земляной дом штукатурка: Экодом своими рукам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05064"/>
            <a:ext cx="338437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Землебитные дома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2014-09-12%2018-19-21%20%D0%A1%D0%BA%D1%80%D0%B8%D0%BD%D1%88%D0%BE%D1%82%20%D1%8D%D0%BA%D1%80%D0%B0%D0%BD%D0%B0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88840"/>
            <a:ext cx="4104456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860032" y="1600200"/>
            <a:ext cx="3826768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8" name="Рисунок 7" descr="Блог им. rodovid: проект земляного дома: Экодом своими рукам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88840"/>
            <a:ext cx="417646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Землянки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220px-Glenwood_earthlodge">
            <a:hlinkClick r:id="rId2"/>
          </p:cNvPr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338437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499992" y="1556793"/>
            <a:ext cx="4320480" cy="44644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Землянка 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углубленное в землю жилище, прямоугольное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или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округлое в плане, с перекрытием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брёвен, засыпанных землёй.</a:t>
            </a:r>
          </a:p>
          <a:p>
            <a:pPr marL="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Один из древнейших и повсюду распространённых видов утеплённого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жилья.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Внутри обычно находился </a:t>
            </a:r>
            <a:endParaRPr lang="ru-RU" sz="14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очаг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а вдоль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стен, нары.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В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славянских землях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полуземлянки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(землянки с бревенчатым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срубом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бо́льшая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часть которого возвышается над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землёй) сохранялись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до позднего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средневековья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Подземные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жилища существовали в Закавказье. Полуземлянки с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костром- очагом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у ительменов и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нивхов исчезли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лишь в XIX веке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   Довольно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широко были распространены в сельской местности в послевоенный период в районах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сильно пострадавших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во время боевых действий. Армейские части вернувшиеся в расположения своих округов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ряде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случаев до восстановления казарм жили в землянках по нескольку лет.</a:t>
            </a: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Фотография">
            <a:hlinkClick r:id="rId4" tgtFrame="&quot;_blank&quot;" tooltip="&quot;Жилища народов мира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789040"/>
            <a:ext cx="345638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Землянки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Землянка или подземный дом в два этажа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9552" y="2780928"/>
            <a:ext cx="3602360" cy="288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0" y="1589566"/>
            <a:ext cx="4159101" cy="4431722"/>
          </a:xfrm>
        </p:spPr>
        <p:txBody>
          <a:bodyPr>
            <a:noAutofit/>
          </a:bodyPr>
          <a:lstStyle/>
          <a:p>
            <a:pPr marL="90488" indent="-90488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Преимущество постройки землянки – энергосбережение, землянка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внутри обеспечивается стабильной температурой, что делает подземный дом  — комфортным местом в условиях сурового климата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Сухая земля имеет такие же свойства, как и кирпич, поэтому температурные колебания на поверхности земли доходят к глубине с задержкой.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Отличная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звукоизоляция от внешних звуков, что важно для домов в шумной местности, например, вблизи автострад или аэропортов. Соседи также не услышат лишнего. Безопасность от воров, последствий ураганов или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землетрясений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  пожарная безопасность, в особенности во время военного положения землянка послужит, как бомбоубежище, а ландшафт – в качестве маскировки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   </a:t>
            </a:r>
          </a:p>
          <a:p>
            <a:pPr marL="90488" indent="-90488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Максимальное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озеленение участка – залог его экологической чистоты.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293</TotalTime>
  <Words>1112</Words>
  <Application>Microsoft Office PowerPoint</Application>
  <PresentationFormat>Экран (4:3)</PresentationFormat>
  <Paragraphs>74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Обычная</vt:lpstr>
      <vt:lpstr>     Дома из  природных материалов</vt:lpstr>
      <vt:lpstr>Цели  урока</vt:lpstr>
      <vt:lpstr>Слайд 3</vt:lpstr>
      <vt:lpstr>Дома из самана</vt:lpstr>
      <vt:lpstr>Дома из самана</vt:lpstr>
      <vt:lpstr>Землебитные дома</vt:lpstr>
      <vt:lpstr>Землебитные дома</vt:lpstr>
      <vt:lpstr>Землянки</vt:lpstr>
      <vt:lpstr>Землянки</vt:lpstr>
      <vt:lpstr>Бревенчатые дома</vt:lpstr>
      <vt:lpstr>Дома из камня</vt:lpstr>
      <vt:lpstr>Юрта</vt:lpstr>
      <vt:lpstr>Современная юрта</vt:lpstr>
      <vt:lpstr>Иглу</vt:lpstr>
      <vt:lpstr>Иглу в современное время</vt:lpstr>
      <vt:lpstr>Яранга</vt:lpstr>
      <vt:lpstr>Яранга</vt:lpstr>
      <vt:lpstr> </vt:lpstr>
      <vt:lpstr>Каким бы необычным по нынешним меркам строение не казалось, это дом для того, кто его построил. В этих  постройках жили и живут до настоящего времени  люди: любят, создают семью, страдают и умирают. Через дома этих людей течет жизнь, история со всеми ее особенностями, событиями и чудесами.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59</cp:revision>
  <dcterms:created xsi:type="dcterms:W3CDTF">2017-04-05T12:03:19Z</dcterms:created>
  <dcterms:modified xsi:type="dcterms:W3CDTF">2017-05-27T02:22:41Z</dcterms:modified>
</cp:coreProperties>
</file>