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0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3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C718B-C9DA-4EC8-ABF3-7E05A6675521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B311C8-2D6F-44EE-8566-73C8C1321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B311C8-2D6F-44EE-8566-73C8C132187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B311C8-2D6F-44EE-8566-73C8C132187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B311C8-2D6F-44EE-8566-73C8C132187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6436-B1DD-4D0A-96E8-10EE5F301AA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492-EB9A-4880-872B-1EDC158EB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4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6436-B1DD-4D0A-96E8-10EE5F301AA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492-EB9A-4880-872B-1EDC158EB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6436-B1DD-4D0A-96E8-10EE5F301AA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492-EB9A-4880-872B-1EDC158EB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6436-B1DD-4D0A-96E8-10EE5F301AA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492-EB9A-4880-872B-1EDC158EB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6436-B1DD-4D0A-96E8-10EE5F301AA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492-EB9A-4880-872B-1EDC158EB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4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6436-B1DD-4D0A-96E8-10EE5F301AA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492-EB9A-4880-872B-1EDC158EB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6436-B1DD-4D0A-96E8-10EE5F301AA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492-EB9A-4880-872B-1EDC158EB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6436-B1DD-4D0A-96E8-10EE5F301AA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492-EB9A-4880-872B-1EDC158EB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6436-B1DD-4D0A-96E8-10EE5F301AA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492-EB9A-4880-872B-1EDC158EB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6436-B1DD-4D0A-96E8-10EE5F301AA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492-EB9A-4880-872B-1EDC158EB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6436-B1DD-4D0A-96E8-10EE5F301AA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CF1D492-EB9A-4880-872B-1EDC158EB6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4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CB6436-B1DD-4D0A-96E8-10EE5F301AA0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F1D492-EB9A-4880-872B-1EDC158EB64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advClick="0" advTm="4000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\Downloads\&#1053;&#1072;&#1088;&#1086;&#1076;&#1085;&#1099;&#1077;%20-%20&#1040;&#1093;%20&#1074;&#1099;,%20&#1089;&#1077;&#1085;&#1080;%20&#1084;&#1086;&#1080;,%20&#1089;&#1077;&#1085;&#1080;%20(Instrumental)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3"/>
            <a:ext cx="7772400" cy="1000131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Фольклорные праздники как средство нравственного воспитания детей дошкольного возраста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Приготовила Капранова Е.М.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первой квалификационной категории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МДОУ №20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Народные - Ах вы, сени мои, сени (Instrumental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143900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</a:rPr>
              <a:t> Излюбленной темой детей стали народные и обрядовые праздники. Приобщаясь к ним, дети получают возможность познавать характерные особенности жизни предков, традиции православной веры, как основы духовности и нравственности.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08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00100" y="2000240"/>
            <a:ext cx="7500990" cy="4357718"/>
          </a:xfrm>
          <a:prstGeom prst="rect">
            <a:avLst/>
          </a:prstGeo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305800" cy="300039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400" dirty="0">
                <a:latin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</a:rPr>
              <a:t>Наибольший эмоциональный отклик у детей вызывают праздники, утренники, массовые мероприятия. Мы проводим разнообразные праздники и развлечения. Обогащается музыкальный опыт детей. С детьми мы беседуем о народных песнях, слушаем фонограммы, исполняем песни на праздниках и развлечениях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.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96761" y="182180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4" name="Рисунок 3" descr="IMG_082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2714620"/>
            <a:ext cx="8143932" cy="3976694"/>
          </a:xfrm>
          <a:prstGeom prst="rect">
            <a:avLst/>
          </a:prstGeo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57161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Народные игры, являются частью фольклорного праздника, как жанр устного народного творчества, являются национальным богатством,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мы должны сделать их достоянием наших детей.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085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1714488"/>
            <a:ext cx="8072494" cy="4738678"/>
          </a:xfrm>
          <a:prstGeom prst="rect">
            <a:avLst/>
          </a:prstGeo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305800" cy="285752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Народных подвижных играх дети очень непосредственны. В сюжетных , перевоплощаясь в персонажей игры, увлекаясь ею, они многократно повторяют такие движения, как ходьба, бег, прыжки (подпрыгивания на месте и с продвижением вперед, спрыгивания с невысоких предметов, перепрыгивания через шнур, линию, маленький кубик)</a:t>
            </a: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7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090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5786" y="3000372"/>
            <a:ext cx="7715304" cy="3476628"/>
          </a:xfrm>
          <a:prstGeom prst="rect">
            <a:avLst/>
          </a:prstGeo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334404" cy="207170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народных играх есть дразнилки, поддевки-остроты. Перед началом или    походу  игры дети нараспев произносят прибаутки, все вместе поют детские песенки. В прибаутках о ком только не узнаешь и кого только не встретишь!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Что ни прибаутка, то яркая и динамичная сценка в действии! 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089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00100" y="2643182"/>
            <a:ext cx="7572428" cy="3714776"/>
          </a:xfrm>
          <a:prstGeom prst="rect">
            <a:avLst/>
          </a:prstGeo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358246" cy="228599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Таким образом, народный праздник, как элемент народной культуры, позволяет решать одну из главных задач, стоящих перед дошкольными образовательными учреждениями - формирование нравственной культуры, которое невозможно осуществить, не усваивая культурно - исторический опыт. народа.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088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2500306"/>
            <a:ext cx="8143932" cy="3976694"/>
          </a:xfrm>
          <a:prstGeom prst="rect">
            <a:avLst/>
          </a:prstGeo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1538" y="704088"/>
            <a:ext cx="7429552" cy="9389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078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2071678"/>
            <a:ext cx="8358246" cy="4214842"/>
          </a:xfrm>
          <a:prstGeom prst="rect">
            <a:avLst/>
          </a:prstGeo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500042"/>
            <a:ext cx="6929454" cy="428628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формирования личности дошкольника  народный праздник имеет значение в нескольких аспектах: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-народные  праздники  знакомят  детей с народными традициями и историей русского народа, своеобразием быта, обычаев, костюма, взаимоотношений между взрослыми и детьми;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-народные праздники связаны с воспитанием уважения к нравственным ценностям: честности, добросовестности, доброте и милосердии, великодушии, справедливости и др.;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-методически грамотное проведение  народных праздников формирует праздничную культуру детей дошкольного возраста.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99326403_73993389_f_4aa97b21345b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72264" y="1571612"/>
            <a:ext cx="2257412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"/>
            <a:ext cx="728667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Главной целью нравственного воспитания дошкольников на основе народных обрядов и праздников является приобретение детьми нравственного опыта, наследование духовного достояния русского  народа, достижение культуры межличностных и межнациональных отношений.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Многообразные воспитательные функции народных праздников (развивающая, информационно - просветительская,  обуславливают  целесообразность широкого использования этой формы нравственного воздействия в воспитании детей дошкольного возраста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sm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00232" y="4429132"/>
            <a:ext cx="5857916" cy="2143140"/>
          </a:xfrm>
          <a:prstGeom prst="rect">
            <a:avLst/>
          </a:prstGeo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:\Света\доклад\comp_377931_big_84cd87ba26804a9858d46faeaef50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000240"/>
            <a:ext cx="3995766" cy="4214842"/>
          </a:xfrm>
          <a:prstGeom prst="rect">
            <a:avLst/>
          </a:prstGeom>
          <a:noFill/>
        </p:spPr>
      </p:pic>
      <p:pic>
        <p:nvPicPr>
          <p:cNvPr id="4" name="Picture 3" descr="D:\Света\доклад\4935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071678"/>
            <a:ext cx="3768752" cy="42862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0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chemeClr val="tx1"/>
              </a:solidFill>
            </a:endParaRPr>
          </a:p>
          <a:p>
            <a:endParaRPr lang="ru-RU" sz="2400" dirty="0"/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любом народном празднике воплощены общечеловеческие ценности, нравственный опыт народа, его мировоззрение, понимание труда, морали, человеческих отношений.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Бытовые народные праздники были приурочены к тем или иным достижениям человека, например, семейно- трудовым, воинским - у мужчин, домоводства - у женщин. </a:t>
            </a:r>
          </a:p>
        </p:txBody>
      </p:sp>
      <p:pic>
        <p:nvPicPr>
          <p:cNvPr id="3" name="Picture 2" descr="D:\Света\доклад\Maslenitsa-obyicha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857364"/>
            <a:ext cx="8501122" cy="45005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14404"/>
            <a:ext cx="8305800" cy="2928958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Народный  праздник - это синтез практически всех видов искусств:  литературы, музыки, живописи. Вот почему приобщение детей  дошкольного возраста к народным традициям целесообразнее проводить именно в форме  праздника.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08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2285992"/>
            <a:ext cx="8358246" cy="4191008"/>
          </a:xfrm>
          <a:prstGeom prst="rect">
            <a:avLst/>
          </a:prstGeo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214311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Воспитательная направленность народных праздников  для ребенка дошкольного возраста состоит   в том, что они духовно обогащают ребенка, расширяют его представление об  истории и традициях русского народа, позволяют овладеть элементами праздничной культуры русского народа.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078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7224" y="2428868"/>
            <a:ext cx="7643866" cy="4048132"/>
          </a:xfrm>
          <a:prstGeom prst="rect">
            <a:avLst/>
          </a:prstGeo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314327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Воспитательная направленность праздника выражается и в том, что он является прекрасным средством для активизации речи дошкольников, ее коммуникативной функции, т.к. использование в празднике элементов  фольклора как народной мудрости, активизирует словарный запас детей, позволяет услышать красоту родного языка. 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079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2714620"/>
            <a:ext cx="8143932" cy="3833818"/>
          </a:xfrm>
          <a:prstGeom prst="rect">
            <a:avLst/>
          </a:prstGeo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-285776"/>
            <a:ext cx="7572428" cy="3500462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Огромное  воспитательное значение  на ребенка дошкольного возраста оказывает и праздничная атмосфера  народного праздника, в ходе которой дети  получают  представление о народном танце, русском костюме, народных промыслах,  тем самым приобщаясь к   истокам этнической культуры.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08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4348" y="2643182"/>
            <a:ext cx="8072462" cy="3833818"/>
          </a:xfrm>
          <a:prstGeom prst="rect">
            <a:avLst/>
          </a:prstGeo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261</TotalTime>
  <Words>186</Words>
  <Application>Microsoft Office PowerPoint</Application>
  <PresentationFormat>Экран (4:3)</PresentationFormat>
  <Paragraphs>28</Paragraphs>
  <Slides>16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Фольклорные праздники как средство нравственного воспитания детей дошкольного возраста</vt:lpstr>
      <vt:lpstr>Слайд 2</vt:lpstr>
      <vt:lpstr>Слайд 3</vt:lpstr>
      <vt:lpstr>Слайд 4</vt:lpstr>
      <vt:lpstr>Слайд 5</vt:lpstr>
      <vt:lpstr> Народный  праздник - это синтез практически всех видов искусств:  литературы, музыки, живописи. Вот почему приобщение детей  дошкольного возраста к народным традициям целесообразнее проводить именно в форме  праздника.</vt:lpstr>
      <vt:lpstr>Воспитательная направленность народных праздников  для ребенка дошкольного возраста состоит   в том, что они духовно обогащают ребенка, расширяют его представление об  истории и традициях русского народа, позволяют овладеть элементами праздничной культуры русского народа.</vt:lpstr>
      <vt:lpstr>Воспитательная направленность праздника выражается и в том, что он является прекрасным средством для активизации речи дошкольников, ее коммуникативной функции, т.к. использование в празднике элементов  фольклора как народной мудрости, активизирует словарный запас детей, позволяет услышать красоту родного языка.  </vt:lpstr>
      <vt:lpstr> Огромное  воспитательное значение  на ребенка дошкольного возраста оказывает и праздничная атмосфера  народного праздника, в ходе которой дети  получают  представление о народном танце, русском костюме, народных промыслах,  тем самым приобщаясь к   истокам этнической культуры.   </vt:lpstr>
      <vt:lpstr> Излюбленной темой детей стали народные и обрядовые праздники. Приобщаясь к ним, дети получают возможность познавать характерные особенности жизни предков, традиции православной веры, как основы духовности и нравственности. </vt:lpstr>
      <vt:lpstr>    Наибольший эмоциональный отклик у детей вызывают праздники, утренники, массовые мероприятия. Мы проводим разнообразные праздники и развлечения. Обогащается музыкальный опыт детей. С детьми мы беседуем о народных песнях, слушаем фонограммы, исполняем песни на праздниках и развлечениях.  </vt:lpstr>
      <vt:lpstr>Народные игры, являются частью фольклорного праздника, как жанр устного народного творчества, являются национальным богатством,  и мы должны сделать их достоянием наших детей.</vt:lpstr>
      <vt:lpstr>  Народных подвижных играх дети очень непосредственны. В сюжетных , перевоплощаясь в персонажей игры, увлекаясь ею, они многократно повторяют такие движения, как ходьба, бег, прыжки (подпрыгивания на месте и с продвижением вперед, спрыгивания с невысоких предметов, перепрыгивания через шнур, линию, маленький кубик).</vt:lpstr>
      <vt:lpstr>       В народных играх есть дразнилки, поддевки-остроты. Перед началом или    походу  игры дети нараспев произносят прибаутки, все вместе поют детские песенки. В прибаутках о ком только не узнаешь и кого только не встретишь!      Что ни прибаутка, то яркая и динамичная сценка в действии!  </vt:lpstr>
      <vt:lpstr>        Таким образом, народный праздник, как элемент народной культуры, позволяет решать одну из главных задач, стоящих перед дошкольными образовательными учреждениями - формирование нравственной культуры, которое невозможно осуществить, не усваивая культурно - исторический опыт. народа.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Фольклорные праздники как средство нравственного воспитания детей дошкольного возраста</dc:title>
  <dc:creator>1</dc:creator>
  <cp:lastModifiedBy>1</cp:lastModifiedBy>
  <cp:revision>30</cp:revision>
  <dcterms:created xsi:type="dcterms:W3CDTF">2016-04-02T11:41:08Z</dcterms:created>
  <dcterms:modified xsi:type="dcterms:W3CDTF">2017-05-27T13:19:00Z</dcterms:modified>
</cp:coreProperties>
</file>