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0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72" r:id="rId15"/>
    <p:sldId id="273" r:id="rId16"/>
    <p:sldId id="278" r:id="rId17"/>
    <p:sldId id="281" r:id="rId18"/>
    <p:sldId id="267" r:id="rId19"/>
    <p:sldId id="275" r:id="rId20"/>
    <p:sldId id="277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36B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EB5DDF-A742-4214-B39E-64EBF681733F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423510-9DE6-4E4D-BF12-69E32461737F}">
      <dgm:prSet phldrT="[Текст]" custT="1"/>
      <dgm:spPr/>
      <dgm:t>
        <a:bodyPr/>
        <a:lstStyle/>
        <a:p>
          <a:endParaRPr lang="ru-RU" sz="1700" b="1" dirty="0" smtClean="0"/>
        </a:p>
        <a:p>
          <a:endParaRPr lang="ru-RU" sz="1700" b="1" dirty="0" smtClean="0"/>
        </a:p>
        <a:p>
          <a:endParaRPr lang="ru-RU" sz="1800" b="1" dirty="0" smtClean="0"/>
        </a:p>
        <a:p>
          <a:r>
            <a:rPr lang="ru-RU" sz="1800" b="1" dirty="0" smtClean="0"/>
            <a:t>качество образователь-</a:t>
          </a:r>
          <a:r>
            <a:rPr lang="ru-RU" sz="1800" b="1" dirty="0" err="1" smtClean="0"/>
            <a:t>ного</a:t>
          </a:r>
          <a:r>
            <a:rPr lang="ru-RU" sz="1800" b="1" dirty="0" smtClean="0"/>
            <a:t> процесса (содержание, организация, дети, педагоги, взаимодействие педагогов и детей)</a:t>
          </a:r>
          <a:endParaRPr lang="ru-RU" sz="1800" b="1" dirty="0"/>
        </a:p>
      </dgm:t>
    </dgm:pt>
    <dgm:pt modelId="{5DCA149C-7CA6-4FCB-A17A-FE2DAF270191}" type="parTrans" cxnId="{E028F995-32DB-4A58-A11D-F22F52FC6C42}">
      <dgm:prSet/>
      <dgm:spPr/>
      <dgm:t>
        <a:bodyPr/>
        <a:lstStyle/>
        <a:p>
          <a:endParaRPr lang="ru-RU"/>
        </a:p>
      </dgm:t>
    </dgm:pt>
    <dgm:pt modelId="{3D902979-4617-4635-AF64-272D4543B1B9}" type="sibTrans" cxnId="{E028F995-32DB-4A58-A11D-F22F52FC6C42}">
      <dgm:prSet/>
      <dgm:spPr/>
      <dgm:t>
        <a:bodyPr/>
        <a:lstStyle/>
        <a:p>
          <a:endParaRPr lang="ru-RU"/>
        </a:p>
      </dgm:t>
    </dgm:pt>
    <dgm:pt modelId="{AC668375-1476-4DBC-A075-D5E028F91CAE}">
      <dgm:prSet phldrT="[Текст]" custT="1"/>
      <dgm:spPr/>
      <dgm:t>
        <a:bodyPr/>
        <a:lstStyle/>
        <a:p>
          <a:endParaRPr lang="ru-RU" sz="1700" b="1" dirty="0" smtClean="0"/>
        </a:p>
        <a:p>
          <a:endParaRPr lang="ru-RU" sz="1700" b="1" dirty="0" smtClean="0"/>
        </a:p>
        <a:p>
          <a:endParaRPr lang="ru-RU" sz="1800" b="1" dirty="0" smtClean="0"/>
        </a:p>
        <a:p>
          <a:r>
            <a:rPr lang="ru-RU" sz="1800" b="1" dirty="0" smtClean="0"/>
            <a:t>качество </a:t>
          </a:r>
          <a:r>
            <a:rPr lang="ru-RU" sz="1800" b="1" dirty="0" err="1" smtClean="0"/>
            <a:t>ресурсо</a:t>
          </a:r>
          <a:r>
            <a:rPr lang="ru-RU" sz="1800" b="1" dirty="0" smtClean="0"/>
            <a:t>-обеспечения (ресурсы и условия, необходимые для образователь-</a:t>
          </a:r>
          <a:r>
            <a:rPr lang="ru-RU" sz="1800" b="1" dirty="0" err="1" smtClean="0"/>
            <a:t>ного</a:t>
          </a:r>
          <a:r>
            <a:rPr lang="ru-RU" sz="1800" b="1" dirty="0" smtClean="0"/>
            <a:t> процесса)</a:t>
          </a:r>
          <a:endParaRPr lang="ru-RU" sz="1800" b="1" dirty="0"/>
        </a:p>
      </dgm:t>
    </dgm:pt>
    <dgm:pt modelId="{F21008F9-AA5D-40B9-AFF5-7A33F71D7059}" type="parTrans" cxnId="{6DB9BEC8-D09F-4CFD-9BD1-1BA5D8FEC89D}">
      <dgm:prSet/>
      <dgm:spPr/>
      <dgm:t>
        <a:bodyPr/>
        <a:lstStyle/>
        <a:p>
          <a:endParaRPr lang="ru-RU"/>
        </a:p>
      </dgm:t>
    </dgm:pt>
    <dgm:pt modelId="{3639E651-64DC-422E-ABDF-609ED384626A}" type="sibTrans" cxnId="{6DB9BEC8-D09F-4CFD-9BD1-1BA5D8FEC89D}">
      <dgm:prSet/>
      <dgm:spPr/>
      <dgm:t>
        <a:bodyPr/>
        <a:lstStyle/>
        <a:p>
          <a:endParaRPr lang="ru-RU"/>
        </a:p>
      </dgm:t>
    </dgm:pt>
    <dgm:pt modelId="{F187546F-B76D-4B59-8574-614CD9FAA102}">
      <dgm:prSet phldrT="[Текст]" custT="1"/>
      <dgm:spPr/>
      <dgm:t>
        <a:bodyPr/>
        <a:lstStyle/>
        <a:p>
          <a:endParaRPr lang="ru-RU" sz="1700" b="1" dirty="0" smtClean="0"/>
        </a:p>
        <a:p>
          <a:endParaRPr lang="ru-RU" sz="1700" b="1" dirty="0" smtClean="0"/>
        </a:p>
        <a:p>
          <a:endParaRPr lang="ru-RU" sz="1800" b="1" dirty="0" smtClean="0"/>
        </a:p>
        <a:p>
          <a:r>
            <a:rPr lang="ru-RU" sz="1800" b="1" dirty="0" smtClean="0"/>
            <a:t>качество управления</a:t>
          </a:r>
          <a:endParaRPr lang="ru-RU" sz="1800" b="1" dirty="0"/>
        </a:p>
      </dgm:t>
    </dgm:pt>
    <dgm:pt modelId="{21C19DDA-11E7-4D5B-BA9B-3A2AD14EE741}" type="parTrans" cxnId="{9893F404-4A80-4009-A485-B405F5674FBB}">
      <dgm:prSet/>
      <dgm:spPr/>
      <dgm:t>
        <a:bodyPr/>
        <a:lstStyle/>
        <a:p>
          <a:endParaRPr lang="ru-RU"/>
        </a:p>
      </dgm:t>
    </dgm:pt>
    <dgm:pt modelId="{D0D88715-2BF7-46B7-A978-2B9531DD0263}" type="sibTrans" cxnId="{9893F404-4A80-4009-A485-B405F5674FBB}">
      <dgm:prSet/>
      <dgm:spPr/>
      <dgm:t>
        <a:bodyPr/>
        <a:lstStyle/>
        <a:p>
          <a:endParaRPr lang="ru-RU"/>
        </a:p>
      </dgm:t>
    </dgm:pt>
    <dgm:pt modelId="{5F9A6797-22F3-46BB-861B-B037D7B13A17}">
      <dgm:prSet custT="1"/>
      <dgm:spPr/>
      <dgm:t>
        <a:bodyPr/>
        <a:lstStyle/>
        <a:p>
          <a:endParaRPr lang="ru-RU" sz="1700" b="1" dirty="0" smtClean="0"/>
        </a:p>
        <a:p>
          <a:endParaRPr lang="ru-RU" sz="1700" b="1" dirty="0" smtClean="0"/>
        </a:p>
        <a:p>
          <a:endParaRPr lang="ru-RU" sz="1800" b="1" dirty="0" smtClean="0"/>
        </a:p>
        <a:p>
          <a:r>
            <a:rPr lang="ru-RU" sz="1800" b="1" dirty="0" smtClean="0"/>
            <a:t>качество результатов работы образовательной системы в дошкольном отделении</a:t>
          </a:r>
          <a:endParaRPr lang="ru-RU" sz="1800" b="1" dirty="0"/>
        </a:p>
      </dgm:t>
    </dgm:pt>
    <dgm:pt modelId="{43F2B16A-7E63-4961-9279-5F400784A56C}" type="parTrans" cxnId="{3B90A6C9-5F89-4D4C-A567-D1891189EF57}">
      <dgm:prSet/>
      <dgm:spPr/>
      <dgm:t>
        <a:bodyPr/>
        <a:lstStyle/>
        <a:p>
          <a:endParaRPr lang="ru-RU"/>
        </a:p>
      </dgm:t>
    </dgm:pt>
    <dgm:pt modelId="{C543B6F1-0FE8-4CB0-B1FC-70AAFFBC5D42}" type="sibTrans" cxnId="{3B90A6C9-5F89-4D4C-A567-D1891189EF57}">
      <dgm:prSet/>
      <dgm:spPr/>
      <dgm:t>
        <a:bodyPr/>
        <a:lstStyle/>
        <a:p>
          <a:endParaRPr lang="ru-RU"/>
        </a:p>
      </dgm:t>
    </dgm:pt>
    <dgm:pt modelId="{C71AB1B2-F9A1-457C-871E-238229DB7725}" type="pres">
      <dgm:prSet presAssocID="{74EB5DDF-A742-4214-B39E-64EBF681733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03160C-C2C6-4428-9EE7-F15CE23B2E4A}" type="pres">
      <dgm:prSet presAssocID="{74EB5DDF-A742-4214-B39E-64EBF681733F}" presName="fgShape" presStyleLbl="fgShp" presStyleIdx="0" presStyleCnt="1" custScaleX="100261" custScaleY="267818" custLinFactY="-200000" custLinFactNeighborX="469" custLinFactNeighborY="-224615"/>
      <dgm:spPr>
        <a:solidFill>
          <a:schemeClr val="accent1">
            <a:lumMod val="20000"/>
            <a:lumOff val="80000"/>
          </a:schemeClr>
        </a:solidFill>
      </dgm:spPr>
    </dgm:pt>
    <dgm:pt modelId="{BE809388-2195-4248-8E3C-A94F2809304C}" type="pres">
      <dgm:prSet presAssocID="{74EB5DDF-A742-4214-B39E-64EBF681733F}" presName="linComp" presStyleCnt="0"/>
      <dgm:spPr/>
    </dgm:pt>
    <dgm:pt modelId="{51D0004B-0959-4BBA-93C3-04CBA8DAAA0C}" type="pres">
      <dgm:prSet presAssocID="{8A423510-9DE6-4E4D-BF12-69E32461737F}" presName="compNode" presStyleCnt="0"/>
      <dgm:spPr/>
    </dgm:pt>
    <dgm:pt modelId="{D144CA44-0E05-4E71-82D7-75CE7ACA8797}" type="pres">
      <dgm:prSet presAssocID="{8A423510-9DE6-4E4D-BF12-69E32461737F}" presName="bkgdShape" presStyleLbl="node1" presStyleIdx="0" presStyleCnt="4" custScaleY="97375"/>
      <dgm:spPr/>
      <dgm:t>
        <a:bodyPr/>
        <a:lstStyle/>
        <a:p>
          <a:endParaRPr lang="ru-RU"/>
        </a:p>
      </dgm:t>
    </dgm:pt>
    <dgm:pt modelId="{87543655-F2C6-4233-99A5-368A1371A342}" type="pres">
      <dgm:prSet presAssocID="{8A423510-9DE6-4E4D-BF12-69E32461737F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E7611-BB34-4BB8-9D76-698E72FCC91C}" type="pres">
      <dgm:prSet presAssocID="{8A423510-9DE6-4E4D-BF12-69E32461737F}" presName="invisiNode" presStyleLbl="node1" presStyleIdx="0" presStyleCnt="4"/>
      <dgm:spPr/>
    </dgm:pt>
    <dgm:pt modelId="{04DF9E47-7893-48A9-A842-EEC89D733D88}" type="pres">
      <dgm:prSet presAssocID="{8A423510-9DE6-4E4D-BF12-69E32461737F}" presName="imagNode" presStyleLbl="fgImgPlace1" presStyleIdx="0" presStyleCnt="4"/>
      <dgm:spPr>
        <a:solidFill>
          <a:srgbClr val="FFFF99"/>
        </a:solidFill>
        <a:ln>
          <a:solidFill>
            <a:srgbClr val="FFFF00"/>
          </a:solidFill>
        </a:ln>
      </dgm:spPr>
    </dgm:pt>
    <dgm:pt modelId="{5FA9BCC3-C5A1-482A-87F3-E79513C830C3}" type="pres">
      <dgm:prSet presAssocID="{3D902979-4617-4635-AF64-272D4543B1B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AD01AB9-A3A9-4684-A721-33D6A804D6EF}" type="pres">
      <dgm:prSet presAssocID="{AC668375-1476-4DBC-A075-D5E028F91CAE}" presName="compNode" presStyleCnt="0"/>
      <dgm:spPr/>
    </dgm:pt>
    <dgm:pt modelId="{D2AA8501-33F5-4D21-B44E-3AC4716391BF}" type="pres">
      <dgm:prSet presAssocID="{AC668375-1476-4DBC-A075-D5E028F91CAE}" presName="bkgdShape" presStyleLbl="node1" presStyleIdx="1" presStyleCnt="4" custScaleY="97375"/>
      <dgm:spPr/>
      <dgm:t>
        <a:bodyPr/>
        <a:lstStyle/>
        <a:p>
          <a:endParaRPr lang="ru-RU"/>
        </a:p>
      </dgm:t>
    </dgm:pt>
    <dgm:pt modelId="{2BACA87C-94F3-4C96-A347-CAB09A8EBECB}" type="pres">
      <dgm:prSet presAssocID="{AC668375-1476-4DBC-A075-D5E028F91CAE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EA6AB-2942-4540-BED6-110F2DADABD8}" type="pres">
      <dgm:prSet presAssocID="{AC668375-1476-4DBC-A075-D5E028F91CAE}" presName="invisiNode" presStyleLbl="node1" presStyleIdx="1" presStyleCnt="4"/>
      <dgm:spPr/>
    </dgm:pt>
    <dgm:pt modelId="{6593B2DF-E4C1-4668-AE22-2C8F9CC5D932}" type="pres">
      <dgm:prSet presAssocID="{AC668375-1476-4DBC-A075-D5E028F91CAE}" presName="imagNode" presStyleLbl="fgImgPlace1" presStyleIdx="1" presStyleCnt="4"/>
      <dgm:spPr>
        <a:solidFill>
          <a:srgbClr val="FFFF99"/>
        </a:solidFill>
        <a:ln>
          <a:solidFill>
            <a:srgbClr val="FFFF00"/>
          </a:solidFill>
        </a:ln>
      </dgm:spPr>
    </dgm:pt>
    <dgm:pt modelId="{8B5EB2D6-32CE-4512-8007-C1CFA3F0EE37}" type="pres">
      <dgm:prSet presAssocID="{3639E651-64DC-422E-ABDF-609ED384626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546B3BA-FB85-428B-982B-0A09C4E9B131}" type="pres">
      <dgm:prSet presAssocID="{F187546F-B76D-4B59-8574-614CD9FAA102}" presName="compNode" presStyleCnt="0"/>
      <dgm:spPr/>
    </dgm:pt>
    <dgm:pt modelId="{59095B6D-FA0B-438C-ACED-1AB6F1763C73}" type="pres">
      <dgm:prSet presAssocID="{F187546F-B76D-4B59-8574-614CD9FAA102}" presName="bkgdShape" presStyleLbl="node1" presStyleIdx="2" presStyleCnt="4" custScaleY="97375"/>
      <dgm:spPr/>
      <dgm:t>
        <a:bodyPr/>
        <a:lstStyle/>
        <a:p>
          <a:endParaRPr lang="ru-RU"/>
        </a:p>
      </dgm:t>
    </dgm:pt>
    <dgm:pt modelId="{0463D833-903F-44DC-ACE4-5E58A501390A}" type="pres">
      <dgm:prSet presAssocID="{F187546F-B76D-4B59-8574-614CD9FAA102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6EF68-4223-484E-AC5F-8AADEBCE3ADB}" type="pres">
      <dgm:prSet presAssocID="{F187546F-B76D-4B59-8574-614CD9FAA102}" presName="invisiNode" presStyleLbl="node1" presStyleIdx="2" presStyleCnt="4"/>
      <dgm:spPr/>
    </dgm:pt>
    <dgm:pt modelId="{FD285D27-C0F5-45A3-820B-470FC5939C14}" type="pres">
      <dgm:prSet presAssocID="{F187546F-B76D-4B59-8574-614CD9FAA102}" presName="imagNode" presStyleLbl="fgImgPlace1" presStyleIdx="2" presStyleCnt="4"/>
      <dgm:spPr>
        <a:solidFill>
          <a:srgbClr val="FFFF99"/>
        </a:solidFill>
        <a:ln>
          <a:solidFill>
            <a:srgbClr val="FFFF00"/>
          </a:solidFill>
        </a:ln>
      </dgm:spPr>
    </dgm:pt>
    <dgm:pt modelId="{38BB4174-0733-413F-9015-F6320CCED55D}" type="pres">
      <dgm:prSet presAssocID="{D0D88715-2BF7-46B7-A978-2B9531DD026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3878676-5F85-4023-8E1A-6F915E735ACC}" type="pres">
      <dgm:prSet presAssocID="{5F9A6797-22F3-46BB-861B-B037D7B13A17}" presName="compNode" presStyleCnt="0"/>
      <dgm:spPr/>
    </dgm:pt>
    <dgm:pt modelId="{690F362D-3C39-4745-B915-4BAD934F27D2}" type="pres">
      <dgm:prSet presAssocID="{5F9A6797-22F3-46BB-861B-B037D7B13A17}" presName="bkgdShape" presStyleLbl="node1" presStyleIdx="3" presStyleCnt="4" custScaleY="97375"/>
      <dgm:spPr/>
      <dgm:t>
        <a:bodyPr/>
        <a:lstStyle/>
        <a:p>
          <a:endParaRPr lang="ru-RU"/>
        </a:p>
      </dgm:t>
    </dgm:pt>
    <dgm:pt modelId="{3419E339-D837-46B0-842C-14CC54696EC5}" type="pres">
      <dgm:prSet presAssocID="{5F9A6797-22F3-46BB-861B-B037D7B13A17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E0BF8-E4D2-4100-965B-02A43C4D8357}" type="pres">
      <dgm:prSet presAssocID="{5F9A6797-22F3-46BB-861B-B037D7B13A17}" presName="invisiNode" presStyleLbl="node1" presStyleIdx="3" presStyleCnt="4"/>
      <dgm:spPr/>
    </dgm:pt>
    <dgm:pt modelId="{AD387CA0-F581-47E8-ACC7-A9559DC72BE0}" type="pres">
      <dgm:prSet presAssocID="{5F9A6797-22F3-46BB-861B-B037D7B13A17}" presName="imagNode" presStyleLbl="fgImgPlace1" presStyleIdx="3" presStyleCnt="4"/>
      <dgm:spPr>
        <a:solidFill>
          <a:srgbClr val="FFFF99"/>
        </a:solidFill>
        <a:ln>
          <a:solidFill>
            <a:srgbClr val="FFFF00"/>
          </a:solidFill>
        </a:ln>
      </dgm:spPr>
      <dgm:t>
        <a:bodyPr/>
        <a:lstStyle/>
        <a:p>
          <a:endParaRPr lang="ru-RU"/>
        </a:p>
      </dgm:t>
    </dgm:pt>
  </dgm:ptLst>
  <dgm:cxnLst>
    <dgm:cxn modelId="{9893F404-4A80-4009-A485-B405F5674FBB}" srcId="{74EB5DDF-A742-4214-B39E-64EBF681733F}" destId="{F187546F-B76D-4B59-8574-614CD9FAA102}" srcOrd="2" destOrd="0" parTransId="{21C19DDA-11E7-4D5B-BA9B-3A2AD14EE741}" sibTransId="{D0D88715-2BF7-46B7-A978-2B9531DD0263}"/>
    <dgm:cxn modelId="{DEF8856E-0BC6-4CCF-8B2C-F16E10C076C7}" type="presOf" srcId="{3639E651-64DC-422E-ABDF-609ED384626A}" destId="{8B5EB2D6-32CE-4512-8007-C1CFA3F0EE37}" srcOrd="0" destOrd="0" presId="urn:microsoft.com/office/officeart/2005/8/layout/hList7#1"/>
    <dgm:cxn modelId="{6BAE4052-C02C-448A-97FE-E22AC1E1F37E}" type="presOf" srcId="{AC668375-1476-4DBC-A075-D5E028F91CAE}" destId="{2BACA87C-94F3-4C96-A347-CAB09A8EBECB}" srcOrd="1" destOrd="0" presId="urn:microsoft.com/office/officeart/2005/8/layout/hList7#1"/>
    <dgm:cxn modelId="{AB945E20-3CCA-439F-8C2E-0E16CD9BB4EB}" type="presOf" srcId="{74EB5DDF-A742-4214-B39E-64EBF681733F}" destId="{C71AB1B2-F9A1-457C-871E-238229DB7725}" srcOrd="0" destOrd="0" presId="urn:microsoft.com/office/officeart/2005/8/layout/hList7#1"/>
    <dgm:cxn modelId="{3B90A6C9-5F89-4D4C-A567-D1891189EF57}" srcId="{74EB5DDF-A742-4214-B39E-64EBF681733F}" destId="{5F9A6797-22F3-46BB-861B-B037D7B13A17}" srcOrd="3" destOrd="0" parTransId="{43F2B16A-7E63-4961-9279-5F400784A56C}" sibTransId="{C543B6F1-0FE8-4CB0-B1FC-70AAFFBC5D42}"/>
    <dgm:cxn modelId="{8881793D-5791-46BA-8B13-D64C37860A80}" type="presOf" srcId="{D0D88715-2BF7-46B7-A978-2B9531DD0263}" destId="{38BB4174-0733-413F-9015-F6320CCED55D}" srcOrd="0" destOrd="0" presId="urn:microsoft.com/office/officeart/2005/8/layout/hList7#1"/>
    <dgm:cxn modelId="{F4C989F7-E206-4491-A573-A7E3DC0D1D54}" type="presOf" srcId="{5F9A6797-22F3-46BB-861B-B037D7B13A17}" destId="{3419E339-D837-46B0-842C-14CC54696EC5}" srcOrd="1" destOrd="0" presId="urn:microsoft.com/office/officeart/2005/8/layout/hList7#1"/>
    <dgm:cxn modelId="{6DB9BEC8-D09F-4CFD-9BD1-1BA5D8FEC89D}" srcId="{74EB5DDF-A742-4214-B39E-64EBF681733F}" destId="{AC668375-1476-4DBC-A075-D5E028F91CAE}" srcOrd="1" destOrd="0" parTransId="{F21008F9-AA5D-40B9-AFF5-7A33F71D7059}" sibTransId="{3639E651-64DC-422E-ABDF-609ED384626A}"/>
    <dgm:cxn modelId="{0F58DE1D-AC9D-40FF-9430-FFF97B0D2A06}" type="presOf" srcId="{3D902979-4617-4635-AF64-272D4543B1B9}" destId="{5FA9BCC3-C5A1-482A-87F3-E79513C830C3}" srcOrd="0" destOrd="0" presId="urn:microsoft.com/office/officeart/2005/8/layout/hList7#1"/>
    <dgm:cxn modelId="{CA924E68-ACDA-4242-88DA-9486F922985B}" type="presOf" srcId="{8A423510-9DE6-4E4D-BF12-69E32461737F}" destId="{87543655-F2C6-4233-99A5-368A1371A342}" srcOrd="1" destOrd="0" presId="urn:microsoft.com/office/officeart/2005/8/layout/hList7#1"/>
    <dgm:cxn modelId="{4918F848-22B0-4CE3-AD67-C45F7441AA17}" type="presOf" srcId="{F187546F-B76D-4B59-8574-614CD9FAA102}" destId="{0463D833-903F-44DC-ACE4-5E58A501390A}" srcOrd="1" destOrd="0" presId="urn:microsoft.com/office/officeart/2005/8/layout/hList7#1"/>
    <dgm:cxn modelId="{3CECF8EF-80D9-4537-B29C-8664B3F682EC}" type="presOf" srcId="{AC668375-1476-4DBC-A075-D5E028F91CAE}" destId="{D2AA8501-33F5-4D21-B44E-3AC4716391BF}" srcOrd="0" destOrd="0" presId="urn:microsoft.com/office/officeart/2005/8/layout/hList7#1"/>
    <dgm:cxn modelId="{6E4D40B2-C4D1-4F3D-ADF4-23D1D9504825}" type="presOf" srcId="{5F9A6797-22F3-46BB-861B-B037D7B13A17}" destId="{690F362D-3C39-4745-B915-4BAD934F27D2}" srcOrd="0" destOrd="0" presId="urn:microsoft.com/office/officeart/2005/8/layout/hList7#1"/>
    <dgm:cxn modelId="{E028F995-32DB-4A58-A11D-F22F52FC6C42}" srcId="{74EB5DDF-A742-4214-B39E-64EBF681733F}" destId="{8A423510-9DE6-4E4D-BF12-69E32461737F}" srcOrd="0" destOrd="0" parTransId="{5DCA149C-7CA6-4FCB-A17A-FE2DAF270191}" sibTransId="{3D902979-4617-4635-AF64-272D4543B1B9}"/>
    <dgm:cxn modelId="{7ECF5458-7175-4BA4-B81A-2632AB9E9483}" type="presOf" srcId="{F187546F-B76D-4B59-8574-614CD9FAA102}" destId="{59095B6D-FA0B-438C-ACED-1AB6F1763C73}" srcOrd="0" destOrd="0" presId="urn:microsoft.com/office/officeart/2005/8/layout/hList7#1"/>
    <dgm:cxn modelId="{2C70936F-9D40-4451-96A7-2547C08FD179}" type="presOf" srcId="{8A423510-9DE6-4E4D-BF12-69E32461737F}" destId="{D144CA44-0E05-4E71-82D7-75CE7ACA8797}" srcOrd="0" destOrd="0" presId="urn:microsoft.com/office/officeart/2005/8/layout/hList7#1"/>
    <dgm:cxn modelId="{8FB9280B-47C0-47C9-ADB5-9B79E4DD5B8C}" type="presParOf" srcId="{C71AB1B2-F9A1-457C-871E-238229DB7725}" destId="{9A03160C-C2C6-4428-9EE7-F15CE23B2E4A}" srcOrd="0" destOrd="0" presId="urn:microsoft.com/office/officeart/2005/8/layout/hList7#1"/>
    <dgm:cxn modelId="{0AC32772-FCD4-47B8-9E74-409E6E91C77E}" type="presParOf" srcId="{C71AB1B2-F9A1-457C-871E-238229DB7725}" destId="{BE809388-2195-4248-8E3C-A94F2809304C}" srcOrd="1" destOrd="0" presId="urn:microsoft.com/office/officeart/2005/8/layout/hList7#1"/>
    <dgm:cxn modelId="{ACE83589-5EA6-4ABD-B079-892F9276B0C4}" type="presParOf" srcId="{BE809388-2195-4248-8E3C-A94F2809304C}" destId="{51D0004B-0959-4BBA-93C3-04CBA8DAAA0C}" srcOrd="0" destOrd="0" presId="urn:microsoft.com/office/officeart/2005/8/layout/hList7#1"/>
    <dgm:cxn modelId="{D9E31F04-F235-4E12-A387-4BFCAB3649CC}" type="presParOf" srcId="{51D0004B-0959-4BBA-93C3-04CBA8DAAA0C}" destId="{D144CA44-0E05-4E71-82D7-75CE7ACA8797}" srcOrd="0" destOrd="0" presId="urn:microsoft.com/office/officeart/2005/8/layout/hList7#1"/>
    <dgm:cxn modelId="{2B120198-E465-4E9D-A263-BAAE96873674}" type="presParOf" srcId="{51D0004B-0959-4BBA-93C3-04CBA8DAAA0C}" destId="{87543655-F2C6-4233-99A5-368A1371A342}" srcOrd="1" destOrd="0" presId="urn:microsoft.com/office/officeart/2005/8/layout/hList7#1"/>
    <dgm:cxn modelId="{D7741C19-57DE-43CB-A615-293E5BFAD491}" type="presParOf" srcId="{51D0004B-0959-4BBA-93C3-04CBA8DAAA0C}" destId="{1A7E7611-BB34-4BB8-9D76-698E72FCC91C}" srcOrd="2" destOrd="0" presId="urn:microsoft.com/office/officeart/2005/8/layout/hList7#1"/>
    <dgm:cxn modelId="{4B17B134-7F38-44F6-9DF2-D22C5E43C3FA}" type="presParOf" srcId="{51D0004B-0959-4BBA-93C3-04CBA8DAAA0C}" destId="{04DF9E47-7893-48A9-A842-EEC89D733D88}" srcOrd="3" destOrd="0" presId="urn:microsoft.com/office/officeart/2005/8/layout/hList7#1"/>
    <dgm:cxn modelId="{9A3B6DCF-CC11-4CA6-B361-B79925B59015}" type="presParOf" srcId="{BE809388-2195-4248-8E3C-A94F2809304C}" destId="{5FA9BCC3-C5A1-482A-87F3-E79513C830C3}" srcOrd="1" destOrd="0" presId="urn:microsoft.com/office/officeart/2005/8/layout/hList7#1"/>
    <dgm:cxn modelId="{4C36A6A4-E8F7-461C-9107-9672EB09F48B}" type="presParOf" srcId="{BE809388-2195-4248-8E3C-A94F2809304C}" destId="{7AD01AB9-A3A9-4684-A721-33D6A804D6EF}" srcOrd="2" destOrd="0" presId="urn:microsoft.com/office/officeart/2005/8/layout/hList7#1"/>
    <dgm:cxn modelId="{732006C1-8A3D-4EED-925D-F9B04320B6AF}" type="presParOf" srcId="{7AD01AB9-A3A9-4684-A721-33D6A804D6EF}" destId="{D2AA8501-33F5-4D21-B44E-3AC4716391BF}" srcOrd="0" destOrd="0" presId="urn:microsoft.com/office/officeart/2005/8/layout/hList7#1"/>
    <dgm:cxn modelId="{D6452867-3A20-4FE3-964C-4C0324D6B664}" type="presParOf" srcId="{7AD01AB9-A3A9-4684-A721-33D6A804D6EF}" destId="{2BACA87C-94F3-4C96-A347-CAB09A8EBECB}" srcOrd="1" destOrd="0" presId="urn:microsoft.com/office/officeart/2005/8/layout/hList7#1"/>
    <dgm:cxn modelId="{02780666-6CE8-44DC-9F02-BC61C2F2A270}" type="presParOf" srcId="{7AD01AB9-A3A9-4684-A721-33D6A804D6EF}" destId="{DB9EA6AB-2942-4540-BED6-110F2DADABD8}" srcOrd="2" destOrd="0" presId="urn:microsoft.com/office/officeart/2005/8/layout/hList7#1"/>
    <dgm:cxn modelId="{5A57EFCD-73AA-40E6-933B-B6C683CDBD42}" type="presParOf" srcId="{7AD01AB9-A3A9-4684-A721-33D6A804D6EF}" destId="{6593B2DF-E4C1-4668-AE22-2C8F9CC5D932}" srcOrd="3" destOrd="0" presId="urn:microsoft.com/office/officeart/2005/8/layout/hList7#1"/>
    <dgm:cxn modelId="{02C27E86-1D75-44CB-A0E0-D98BD720354E}" type="presParOf" srcId="{BE809388-2195-4248-8E3C-A94F2809304C}" destId="{8B5EB2D6-32CE-4512-8007-C1CFA3F0EE37}" srcOrd="3" destOrd="0" presId="urn:microsoft.com/office/officeart/2005/8/layout/hList7#1"/>
    <dgm:cxn modelId="{8244E8B6-D950-454B-B611-C3630859FDE6}" type="presParOf" srcId="{BE809388-2195-4248-8E3C-A94F2809304C}" destId="{8546B3BA-FB85-428B-982B-0A09C4E9B131}" srcOrd="4" destOrd="0" presId="urn:microsoft.com/office/officeart/2005/8/layout/hList7#1"/>
    <dgm:cxn modelId="{8A865D65-6A2C-4717-ADCB-E9D5E00E4573}" type="presParOf" srcId="{8546B3BA-FB85-428B-982B-0A09C4E9B131}" destId="{59095B6D-FA0B-438C-ACED-1AB6F1763C73}" srcOrd="0" destOrd="0" presId="urn:microsoft.com/office/officeart/2005/8/layout/hList7#1"/>
    <dgm:cxn modelId="{7A3A53FC-C148-4723-8182-BB01CB4F3EC7}" type="presParOf" srcId="{8546B3BA-FB85-428B-982B-0A09C4E9B131}" destId="{0463D833-903F-44DC-ACE4-5E58A501390A}" srcOrd="1" destOrd="0" presId="urn:microsoft.com/office/officeart/2005/8/layout/hList7#1"/>
    <dgm:cxn modelId="{9B3BF6D0-EAE1-48B5-BF2F-3AD24057964D}" type="presParOf" srcId="{8546B3BA-FB85-428B-982B-0A09C4E9B131}" destId="{3556EF68-4223-484E-AC5F-8AADEBCE3ADB}" srcOrd="2" destOrd="0" presId="urn:microsoft.com/office/officeart/2005/8/layout/hList7#1"/>
    <dgm:cxn modelId="{8A4398B6-0FA1-412B-915B-348F624338C0}" type="presParOf" srcId="{8546B3BA-FB85-428B-982B-0A09C4E9B131}" destId="{FD285D27-C0F5-45A3-820B-470FC5939C14}" srcOrd="3" destOrd="0" presId="urn:microsoft.com/office/officeart/2005/8/layout/hList7#1"/>
    <dgm:cxn modelId="{E3880F2B-1551-4518-821B-287218ED0A08}" type="presParOf" srcId="{BE809388-2195-4248-8E3C-A94F2809304C}" destId="{38BB4174-0733-413F-9015-F6320CCED55D}" srcOrd="5" destOrd="0" presId="urn:microsoft.com/office/officeart/2005/8/layout/hList7#1"/>
    <dgm:cxn modelId="{E494A413-C77D-4FF0-A60A-056EA8C33877}" type="presParOf" srcId="{BE809388-2195-4248-8E3C-A94F2809304C}" destId="{63878676-5F85-4023-8E1A-6F915E735ACC}" srcOrd="6" destOrd="0" presId="urn:microsoft.com/office/officeart/2005/8/layout/hList7#1"/>
    <dgm:cxn modelId="{E851B8C1-6EEA-4DAC-8EB9-2DEA930D24E4}" type="presParOf" srcId="{63878676-5F85-4023-8E1A-6F915E735ACC}" destId="{690F362D-3C39-4745-B915-4BAD934F27D2}" srcOrd="0" destOrd="0" presId="urn:microsoft.com/office/officeart/2005/8/layout/hList7#1"/>
    <dgm:cxn modelId="{A0972DB8-A878-426E-BC2E-A18E9AD8E05B}" type="presParOf" srcId="{63878676-5F85-4023-8E1A-6F915E735ACC}" destId="{3419E339-D837-46B0-842C-14CC54696EC5}" srcOrd="1" destOrd="0" presId="urn:microsoft.com/office/officeart/2005/8/layout/hList7#1"/>
    <dgm:cxn modelId="{9CC86786-9F5A-4E37-BCD0-FA9CDA8A8757}" type="presParOf" srcId="{63878676-5F85-4023-8E1A-6F915E735ACC}" destId="{E1DE0BF8-E4D2-4100-965B-02A43C4D8357}" srcOrd="2" destOrd="0" presId="urn:microsoft.com/office/officeart/2005/8/layout/hList7#1"/>
    <dgm:cxn modelId="{1CFBFE3C-93E0-4E96-9B8C-CD6027913340}" type="presParOf" srcId="{63878676-5F85-4023-8E1A-6F915E735ACC}" destId="{AD387CA0-F581-47E8-ACC7-A9559DC72BE0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28CAA3-EC54-407A-A32D-4231B291845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F42A93-627C-4A4D-8F74-B59EBE299ECA}">
      <dgm:prSet phldrT="[Текст]" custT="1"/>
      <dgm:spPr>
        <a:effectLst>
          <a:outerShdw blurRad="762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b="1" dirty="0" smtClean="0"/>
            <a:t>Внутренние факторы</a:t>
          </a:r>
          <a:r>
            <a:rPr lang="ru-RU" sz="1800" dirty="0" smtClean="0"/>
            <a:t> – те, которые входят в само определение качества дошкольного образования. То есть, насколько соответствует установленным требованиям (тому, что должно быть) фактические образовательная программа, условия ее реализации и результаты ее освоения.</a:t>
          </a:r>
          <a:endParaRPr lang="ru-RU" sz="1800" dirty="0"/>
        </a:p>
      </dgm:t>
    </dgm:pt>
    <dgm:pt modelId="{08053792-1C8F-4B58-A2E0-6E47CC08703D}" type="parTrans" cxnId="{7471518C-BF16-40A4-837B-F780495120A8}">
      <dgm:prSet/>
      <dgm:spPr/>
      <dgm:t>
        <a:bodyPr/>
        <a:lstStyle/>
        <a:p>
          <a:endParaRPr lang="ru-RU"/>
        </a:p>
      </dgm:t>
    </dgm:pt>
    <dgm:pt modelId="{05AB1C07-650A-4AAE-92B6-C3021B55BE1D}" type="sibTrans" cxnId="{7471518C-BF16-40A4-837B-F780495120A8}">
      <dgm:prSet/>
      <dgm:spPr/>
      <dgm:t>
        <a:bodyPr/>
        <a:lstStyle/>
        <a:p>
          <a:endParaRPr lang="ru-RU"/>
        </a:p>
      </dgm:t>
    </dgm:pt>
    <dgm:pt modelId="{1B6AF54C-8D8C-4F03-9915-04970612C756}">
      <dgm:prSet phldrT="[Текст]" custT="1"/>
      <dgm:spPr/>
      <dgm:t>
        <a:bodyPr/>
        <a:lstStyle/>
        <a:p>
          <a:r>
            <a:rPr lang="ru-RU" sz="1700" dirty="0" smtClean="0"/>
            <a:t>Данные факторы являются в значительной степени контролируемыми и поддающимися регулированию. Регулирование данных факторов – компетенция, в первую очередь, самих образовательных организаций.</a:t>
          </a:r>
          <a:endParaRPr lang="ru-RU" sz="1700" dirty="0"/>
        </a:p>
      </dgm:t>
    </dgm:pt>
    <dgm:pt modelId="{E7F3F44F-49CA-4831-BE6E-F29F9451DF86}" type="parTrans" cxnId="{DBD02E64-FFED-4A55-9672-14E4CE1CEDB9}">
      <dgm:prSet/>
      <dgm:spPr/>
      <dgm:t>
        <a:bodyPr/>
        <a:lstStyle/>
        <a:p>
          <a:endParaRPr lang="ru-RU"/>
        </a:p>
      </dgm:t>
    </dgm:pt>
    <dgm:pt modelId="{D2E148B8-60C7-4068-AE17-A62A002F3895}" type="sibTrans" cxnId="{DBD02E64-FFED-4A55-9672-14E4CE1CEDB9}">
      <dgm:prSet/>
      <dgm:spPr/>
      <dgm:t>
        <a:bodyPr/>
        <a:lstStyle/>
        <a:p>
          <a:endParaRPr lang="ru-RU"/>
        </a:p>
      </dgm:t>
    </dgm:pt>
    <dgm:pt modelId="{04DBC63F-10F4-45AE-9867-CED5481ED5F4}">
      <dgm:prSet phldrT="[Текст]" custT="1"/>
      <dgm:spPr>
        <a:effectLst>
          <a:outerShdw blurRad="762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b="1" dirty="0" smtClean="0"/>
            <a:t>Внешние факторы</a:t>
          </a:r>
          <a:r>
            <a:rPr lang="ru-RU" sz="1800" dirty="0" smtClean="0"/>
            <a:t> – те, которые связаны с внешними обстоятельствами или внешней по отношению к дошкольному образованию средой.  Они влияют в той или иной степени на качество дошкольного образования, но являются плохо контролируемыми и регулируемыми.</a:t>
          </a:r>
          <a:br>
            <a:rPr lang="ru-RU" sz="1800" dirty="0" smtClean="0"/>
          </a:br>
          <a:r>
            <a:rPr lang="ru-RU" sz="1800" dirty="0" smtClean="0"/>
            <a:t>Среди них можно выделить:</a:t>
          </a:r>
          <a:endParaRPr lang="ru-RU" sz="1800" dirty="0"/>
        </a:p>
      </dgm:t>
    </dgm:pt>
    <dgm:pt modelId="{8FF4C91B-A9FC-4DB3-96E3-85F860D37CBE}" type="parTrans" cxnId="{0A9BC898-CDE8-405E-9BCB-AD321E9C2898}">
      <dgm:prSet/>
      <dgm:spPr/>
      <dgm:t>
        <a:bodyPr/>
        <a:lstStyle/>
        <a:p>
          <a:endParaRPr lang="ru-RU"/>
        </a:p>
      </dgm:t>
    </dgm:pt>
    <dgm:pt modelId="{DDD753D9-0A44-4933-BF51-D7BE022C6CEF}" type="sibTrans" cxnId="{0A9BC898-CDE8-405E-9BCB-AD321E9C2898}">
      <dgm:prSet/>
      <dgm:spPr/>
      <dgm:t>
        <a:bodyPr/>
        <a:lstStyle/>
        <a:p>
          <a:endParaRPr lang="ru-RU"/>
        </a:p>
      </dgm:t>
    </dgm:pt>
    <dgm:pt modelId="{04BF99FE-5EF2-42AC-B711-71C2C3412AB5}">
      <dgm:prSet phldrT="[Текст]" custT="1"/>
      <dgm:spPr/>
      <dgm:t>
        <a:bodyPr/>
        <a:lstStyle/>
        <a:p>
          <a:r>
            <a:rPr lang="ru-RU" sz="1700" dirty="0" smtClean="0"/>
            <a:t>влияние семьи;</a:t>
          </a:r>
          <a:endParaRPr lang="ru-RU" sz="1700" dirty="0"/>
        </a:p>
      </dgm:t>
    </dgm:pt>
    <dgm:pt modelId="{D74DFA4E-A30B-4C93-8DC0-82E6CA245512}" type="parTrans" cxnId="{48ED9AD4-9B91-4428-9215-9EF5EC68E71D}">
      <dgm:prSet/>
      <dgm:spPr/>
      <dgm:t>
        <a:bodyPr/>
        <a:lstStyle/>
        <a:p>
          <a:endParaRPr lang="ru-RU"/>
        </a:p>
      </dgm:t>
    </dgm:pt>
    <dgm:pt modelId="{EA39ACB0-10AC-4E11-AB49-C75C8206C52B}" type="sibTrans" cxnId="{48ED9AD4-9B91-4428-9215-9EF5EC68E71D}">
      <dgm:prSet/>
      <dgm:spPr/>
      <dgm:t>
        <a:bodyPr/>
        <a:lstStyle/>
        <a:p>
          <a:endParaRPr lang="ru-RU"/>
        </a:p>
      </dgm:t>
    </dgm:pt>
    <dgm:pt modelId="{755F4351-906C-4195-BBD3-0B76E8D33727}">
      <dgm:prSet custT="1"/>
      <dgm:spPr/>
      <dgm:t>
        <a:bodyPr/>
        <a:lstStyle/>
        <a:p>
          <a:r>
            <a:rPr lang="ru-RU" sz="1700" dirty="0" smtClean="0"/>
            <a:t>социально-экономические факторы;</a:t>
          </a:r>
          <a:endParaRPr lang="ru-RU" sz="1700" dirty="0"/>
        </a:p>
      </dgm:t>
    </dgm:pt>
    <dgm:pt modelId="{D3B16DA6-8136-4144-84C3-0D0478B51E19}" type="parTrans" cxnId="{1B6DB89C-2EFE-47D2-BFEE-4E220DF7F609}">
      <dgm:prSet/>
      <dgm:spPr/>
      <dgm:t>
        <a:bodyPr/>
        <a:lstStyle/>
        <a:p>
          <a:endParaRPr lang="ru-RU"/>
        </a:p>
      </dgm:t>
    </dgm:pt>
    <dgm:pt modelId="{476B972A-1B81-4C72-9B0C-61873AFB1548}" type="sibTrans" cxnId="{1B6DB89C-2EFE-47D2-BFEE-4E220DF7F609}">
      <dgm:prSet/>
      <dgm:spPr/>
      <dgm:t>
        <a:bodyPr/>
        <a:lstStyle/>
        <a:p>
          <a:endParaRPr lang="ru-RU"/>
        </a:p>
      </dgm:t>
    </dgm:pt>
    <dgm:pt modelId="{6E10D381-C6D8-409A-B31B-8AB241914800}">
      <dgm:prSet custT="1"/>
      <dgm:spPr/>
      <dgm:t>
        <a:bodyPr/>
        <a:lstStyle/>
        <a:p>
          <a:r>
            <a:rPr lang="ru-RU" sz="1700" dirty="0" smtClean="0"/>
            <a:t>конкурентные факторы (наличие или отсутствие конкуренции);</a:t>
          </a:r>
          <a:endParaRPr lang="ru-RU" sz="1700" dirty="0"/>
        </a:p>
      </dgm:t>
    </dgm:pt>
    <dgm:pt modelId="{6FC7D49C-B01A-4E3D-A0B4-9BCB15A40FAD}" type="parTrans" cxnId="{61AE459B-7F68-4B8E-B3E1-7864539120FE}">
      <dgm:prSet/>
      <dgm:spPr/>
      <dgm:t>
        <a:bodyPr/>
        <a:lstStyle/>
        <a:p>
          <a:endParaRPr lang="ru-RU"/>
        </a:p>
      </dgm:t>
    </dgm:pt>
    <dgm:pt modelId="{B0DC370C-2183-48A0-B76F-3DFE63A5F936}" type="sibTrans" cxnId="{61AE459B-7F68-4B8E-B3E1-7864539120FE}">
      <dgm:prSet/>
      <dgm:spPr/>
      <dgm:t>
        <a:bodyPr/>
        <a:lstStyle/>
        <a:p>
          <a:endParaRPr lang="ru-RU"/>
        </a:p>
      </dgm:t>
    </dgm:pt>
    <dgm:pt modelId="{61CD3E6A-1D6E-495F-8BC0-EE4944F25114}">
      <dgm:prSet custT="1"/>
      <dgm:spPr/>
      <dgm:t>
        <a:bodyPr/>
        <a:lstStyle/>
        <a:p>
          <a:r>
            <a:rPr lang="ru-RU" sz="1700" dirty="0" smtClean="0"/>
            <a:t>индивидуальные особенности детей (как физические, так и психологические);</a:t>
          </a:r>
          <a:endParaRPr lang="ru-RU" sz="1700" dirty="0"/>
        </a:p>
      </dgm:t>
    </dgm:pt>
    <dgm:pt modelId="{5AB88011-E844-4D49-98B5-6424D6F67A5F}" type="parTrans" cxnId="{02F4AA7F-E6CD-401C-BE6B-FD21DEF45C8E}">
      <dgm:prSet/>
      <dgm:spPr/>
      <dgm:t>
        <a:bodyPr/>
        <a:lstStyle/>
        <a:p>
          <a:endParaRPr lang="ru-RU"/>
        </a:p>
      </dgm:t>
    </dgm:pt>
    <dgm:pt modelId="{B9FEB72E-B231-4D2D-9DE7-8A05E490F459}" type="sibTrans" cxnId="{02F4AA7F-E6CD-401C-BE6B-FD21DEF45C8E}">
      <dgm:prSet/>
      <dgm:spPr/>
      <dgm:t>
        <a:bodyPr/>
        <a:lstStyle/>
        <a:p>
          <a:endParaRPr lang="ru-RU"/>
        </a:p>
      </dgm:t>
    </dgm:pt>
    <dgm:pt modelId="{F486C066-F5DE-4427-BDA5-CB5F6D41A671}">
      <dgm:prSet custT="1"/>
      <dgm:spPr/>
      <dgm:t>
        <a:bodyPr/>
        <a:lstStyle/>
        <a:p>
          <a:r>
            <a:rPr lang="ru-RU" sz="1700" dirty="0" smtClean="0"/>
            <a:t>уровень развития детей на «входе» в дошкольное образование (так называемые исходные данные) и др. </a:t>
          </a:r>
          <a:endParaRPr lang="ru-RU" sz="1700" dirty="0"/>
        </a:p>
      </dgm:t>
    </dgm:pt>
    <dgm:pt modelId="{2DCC7301-E255-4CCA-9FE8-2D94669D14A2}" type="parTrans" cxnId="{D0D98362-EBF3-46BF-893F-D109E96849E0}">
      <dgm:prSet/>
      <dgm:spPr/>
      <dgm:t>
        <a:bodyPr/>
        <a:lstStyle/>
        <a:p>
          <a:endParaRPr lang="ru-RU"/>
        </a:p>
      </dgm:t>
    </dgm:pt>
    <dgm:pt modelId="{8088A6E3-9BBD-4EFF-AE60-306753BFC165}" type="sibTrans" cxnId="{D0D98362-EBF3-46BF-893F-D109E96849E0}">
      <dgm:prSet/>
      <dgm:spPr/>
      <dgm:t>
        <a:bodyPr/>
        <a:lstStyle/>
        <a:p>
          <a:endParaRPr lang="ru-RU"/>
        </a:p>
      </dgm:t>
    </dgm:pt>
    <dgm:pt modelId="{49246E02-51CB-48AC-A652-7E49872FA967}" type="pres">
      <dgm:prSet presAssocID="{CF28CAA3-EC54-407A-A32D-4231B29184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AD6801-A9FF-425F-8564-76657F296AC0}" type="pres">
      <dgm:prSet presAssocID="{C7F42A93-627C-4A4D-8F74-B59EBE299ECA}" presName="parentText" presStyleLbl="node1" presStyleIdx="0" presStyleCnt="2" custScaleY="77106" custLinFactNeighborY="-151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803C4-5252-48DA-AA44-95D1610AF95B}" type="pres">
      <dgm:prSet presAssocID="{C7F42A93-627C-4A4D-8F74-B59EBE299ECA}" presName="childText" presStyleLbl="revTx" presStyleIdx="0" presStyleCnt="2" custLinFactNeighborY="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5CD9F-D992-4240-9CA0-7B864F5C390F}" type="pres">
      <dgm:prSet presAssocID="{04DBC63F-10F4-45AE-9867-CED5481ED5F4}" presName="parentText" presStyleLbl="node1" presStyleIdx="1" presStyleCnt="2" custScaleY="89043" custLinFactNeighborY="-14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66A03-1176-4BAA-BF45-784E7745E12F}" type="pres">
      <dgm:prSet presAssocID="{04DBC63F-10F4-45AE-9867-CED5481ED5F4}" presName="childText" presStyleLbl="revTx" presStyleIdx="1" presStyleCnt="2" custLinFactNeighborY="9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6FB404-C9BA-4757-9533-723D5C00081A}" type="presOf" srcId="{04BF99FE-5EF2-42AC-B711-71C2C3412AB5}" destId="{0C666A03-1176-4BAA-BF45-784E7745E12F}" srcOrd="0" destOrd="0" presId="urn:microsoft.com/office/officeart/2005/8/layout/vList2"/>
    <dgm:cxn modelId="{1B6DB89C-2EFE-47D2-BFEE-4E220DF7F609}" srcId="{04DBC63F-10F4-45AE-9867-CED5481ED5F4}" destId="{755F4351-906C-4195-BBD3-0B76E8D33727}" srcOrd="1" destOrd="0" parTransId="{D3B16DA6-8136-4144-84C3-0D0478B51E19}" sibTransId="{476B972A-1B81-4C72-9B0C-61873AFB1548}"/>
    <dgm:cxn modelId="{CD3BDE0C-6B46-4CB7-94BA-346D086D2E9A}" type="presOf" srcId="{F486C066-F5DE-4427-BDA5-CB5F6D41A671}" destId="{0C666A03-1176-4BAA-BF45-784E7745E12F}" srcOrd="0" destOrd="4" presId="urn:microsoft.com/office/officeart/2005/8/layout/vList2"/>
    <dgm:cxn modelId="{02F4AA7F-E6CD-401C-BE6B-FD21DEF45C8E}" srcId="{04DBC63F-10F4-45AE-9867-CED5481ED5F4}" destId="{61CD3E6A-1D6E-495F-8BC0-EE4944F25114}" srcOrd="3" destOrd="0" parTransId="{5AB88011-E844-4D49-98B5-6424D6F67A5F}" sibTransId="{B9FEB72E-B231-4D2D-9DE7-8A05E490F459}"/>
    <dgm:cxn modelId="{36968F87-4440-46C8-A59C-58E1107B37D0}" type="presOf" srcId="{1B6AF54C-8D8C-4F03-9915-04970612C756}" destId="{66E803C4-5252-48DA-AA44-95D1610AF95B}" srcOrd="0" destOrd="0" presId="urn:microsoft.com/office/officeart/2005/8/layout/vList2"/>
    <dgm:cxn modelId="{7471518C-BF16-40A4-837B-F780495120A8}" srcId="{CF28CAA3-EC54-407A-A32D-4231B2918459}" destId="{C7F42A93-627C-4A4D-8F74-B59EBE299ECA}" srcOrd="0" destOrd="0" parTransId="{08053792-1C8F-4B58-A2E0-6E47CC08703D}" sibTransId="{05AB1C07-650A-4AAE-92B6-C3021B55BE1D}"/>
    <dgm:cxn modelId="{48ED9AD4-9B91-4428-9215-9EF5EC68E71D}" srcId="{04DBC63F-10F4-45AE-9867-CED5481ED5F4}" destId="{04BF99FE-5EF2-42AC-B711-71C2C3412AB5}" srcOrd="0" destOrd="0" parTransId="{D74DFA4E-A30B-4C93-8DC0-82E6CA245512}" sibTransId="{EA39ACB0-10AC-4E11-AB49-C75C8206C52B}"/>
    <dgm:cxn modelId="{1F22B060-8C1C-4231-B6FB-E3211577A089}" type="presOf" srcId="{C7F42A93-627C-4A4D-8F74-B59EBE299ECA}" destId="{DAAD6801-A9FF-425F-8564-76657F296AC0}" srcOrd="0" destOrd="0" presId="urn:microsoft.com/office/officeart/2005/8/layout/vList2"/>
    <dgm:cxn modelId="{601051F2-874B-4BCD-BAF6-8062E5F75752}" type="presOf" srcId="{CF28CAA3-EC54-407A-A32D-4231B2918459}" destId="{49246E02-51CB-48AC-A652-7E49872FA967}" srcOrd="0" destOrd="0" presId="urn:microsoft.com/office/officeart/2005/8/layout/vList2"/>
    <dgm:cxn modelId="{61AE459B-7F68-4B8E-B3E1-7864539120FE}" srcId="{04DBC63F-10F4-45AE-9867-CED5481ED5F4}" destId="{6E10D381-C6D8-409A-B31B-8AB241914800}" srcOrd="2" destOrd="0" parTransId="{6FC7D49C-B01A-4E3D-A0B4-9BCB15A40FAD}" sibTransId="{B0DC370C-2183-48A0-B76F-3DFE63A5F936}"/>
    <dgm:cxn modelId="{5840AAD5-BA10-49CB-BBE8-94BEE8AF24D0}" type="presOf" srcId="{61CD3E6A-1D6E-495F-8BC0-EE4944F25114}" destId="{0C666A03-1176-4BAA-BF45-784E7745E12F}" srcOrd="0" destOrd="3" presId="urn:microsoft.com/office/officeart/2005/8/layout/vList2"/>
    <dgm:cxn modelId="{D234F7E7-C076-4BA5-BB9E-81E8F0F6FA54}" type="presOf" srcId="{6E10D381-C6D8-409A-B31B-8AB241914800}" destId="{0C666A03-1176-4BAA-BF45-784E7745E12F}" srcOrd="0" destOrd="2" presId="urn:microsoft.com/office/officeart/2005/8/layout/vList2"/>
    <dgm:cxn modelId="{D0D98362-EBF3-46BF-893F-D109E96849E0}" srcId="{04DBC63F-10F4-45AE-9867-CED5481ED5F4}" destId="{F486C066-F5DE-4427-BDA5-CB5F6D41A671}" srcOrd="4" destOrd="0" parTransId="{2DCC7301-E255-4CCA-9FE8-2D94669D14A2}" sibTransId="{8088A6E3-9BBD-4EFF-AE60-306753BFC165}"/>
    <dgm:cxn modelId="{0A9BC898-CDE8-405E-9BCB-AD321E9C2898}" srcId="{CF28CAA3-EC54-407A-A32D-4231B2918459}" destId="{04DBC63F-10F4-45AE-9867-CED5481ED5F4}" srcOrd="1" destOrd="0" parTransId="{8FF4C91B-A9FC-4DB3-96E3-85F860D37CBE}" sibTransId="{DDD753D9-0A44-4933-BF51-D7BE022C6CEF}"/>
    <dgm:cxn modelId="{DBD02E64-FFED-4A55-9672-14E4CE1CEDB9}" srcId="{C7F42A93-627C-4A4D-8F74-B59EBE299ECA}" destId="{1B6AF54C-8D8C-4F03-9915-04970612C756}" srcOrd="0" destOrd="0" parTransId="{E7F3F44F-49CA-4831-BE6E-F29F9451DF86}" sibTransId="{D2E148B8-60C7-4068-AE17-A62A002F3895}"/>
    <dgm:cxn modelId="{2CA50E0C-B3A0-400A-9893-2C65E1728B01}" type="presOf" srcId="{04DBC63F-10F4-45AE-9867-CED5481ED5F4}" destId="{50A5CD9F-D992-4240-9CA0-7B864F5C390F}" srcOrd="0" destOrd="0" presId="urn:microsoft.com/office/officeart/2005/8/layout/vList2"/>
    <dgm:cxn modelId="{C9B8AA84-1A91-4C4D-B46A-1F2D43CB87EA}" type="presOf" srcId="{755F4351-906C-4195-BBD3-0B76E8D33727}" destId="{0C666A03-1176-4BAA-BF45-784E7745E12F}" srcOrd="0" destOrd="1" presId="urn:microsoft.com/office/officeart/2005/8/layout/vList2"/>
    <dgm:cxn modelId="{689529EC-F2D4-4B38-9A79-023AE2E2E0F5}" type="presParOf" srcId="{49246E02-51CB-48AC-A652-7E49872FA967}" destId="{DAAD6801-A9FF-425F-8564-76657F296AC0}" srcOrd="0" destOrd="0" presId="urn:microsoft.com/office/officeart/2005/8/layout/vList2"/>
    <dgm:cxn modelId="{FAB41065-99E7-488C-9383-CFA1A37D81BE}" type="presParOf" srcId="{49246E02-51CB-48AC-A652-7E49872FA967}" destId="{66E803C4-5252-48DA-AA44-95D1610AF95B}" srcOrd="1" destOrd="0" presId="urn:microsoft.com/office/officeart/2005/8/layout/vList2"/>
    <dgm:cxn modelId="{559E9B63-08CD-494D-AFB3-A3EF4093F01B}" type="presParOf" srcId="{49246E02-51CB-48AC-A652-7E49872FA967}" destId="{50A5CD9F-D992-4240-9CA0-7B864F5C390F}" srcOrd="2" destOrd="0" presId="urn:microsoft.com/office/officeart/2005/8/layout/vList2"/>
    <dgm:cxn modelId="{DC09F87B-72E8-4618-9F97-3071B6B2F263}" type="presParOf" srcId="{49246E02-51CB-48AC-A652-7E49872FA967}" destId="{0C666A03-1176-4BAA-BF45-784E7745E1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C234DC-1F47-4A71-9FDA-054B41145B4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F1B781-33C0-4DBF-B33F-072D83594610}">
      <dgm:prSet phldrT="[Текст]" custT="1"/>
      <dgm:spPr/>
      <dgm:t>
        <a:bodyPr/>
        <a:lstStyle/>
        <a:p>
          <a:r>
            <a:rPr lang="ru-RU" sz="1800" b="1" dirty="0" smtClean="0"/>
            <a:t>Качество дошкольного образования – это результат деятельности</a:t>
          </a:r>
          <a:br>
            <a:rPr lang="ru-RU" sz="1800" b="1" dirty="0" smtClean="0"/>
          </a:br>
          <a:r>
            <a:rPr lang="ru-RU" sz="1800" b="1" dirty="0" smtClean="0"/>
            <a:t>педагогического коллектива,</a:t>
          </a:r>
          <a:br>
            <a:rPr lang="ru-RU" sz="1800" b="1" dirty="0" smtClean="0"/>
          </a:br>
          <a:r>
            <a:rPr lang="ru-RU" sz="1800" b="1" dirty="0" smtClean="0"/>
            <a:t>который определяется следующими позициями:</a:t>
          </a:r>
          <a:endParaRPr lang="ru-RU" sz="1800" b="1" dirty="0"/>
        </a:p>
      </dgm:t>
    </dgm:pt>
    <dgm:pt modelId="{6A1CBA56-C276-44C3-906E-C1A09DBE82F9}" type="parTrans" cxnId="{1B7EC27E-8545-451D-8A29-6139A1141AB7}">
      <dgm:prSet/>
      <dgm:spPr/>
      <dgm:t>
        <a:bodyPr/>
        <a:lstStyle/>
        <a:p>
          <a:endParaRPr lang="ru-RU"/>
        </a:p>
      </dgm:t>
    </dgm:pt>
    <dgm:pt modelId="{32093B54-2459-4FD0-9E6D-F64AFEAAFE87}" type="sibTrans" cxnId="{1B7EC27E-8545-451D-8A29-6139A1141AB7}">
      <dgm:prSet/>
      <dgm:spPr/>
      <dgm:t>
        <a:bodyPr/>
        <a:lstStyle/>
        <a:p>
          <a:endParaRPr lang="ru-RU"/>
        </a:p>
      </dgm:t>
    </dgm:pt>
    <dgm:pt modelId="{3DB09A9F-2B63-40DF-917B-74D8547885B9}">
      <dgm:prSet phldrT="[Текст]" custT="1"/>
      <dgm:spPr>
        <a:solidFill>
          <a:schemeClr val="bg1"/>
        </a:solidFill>
        <a:ln>
          <a:solidFill>
            <a:schemeClr val="tx2">
              <a:lumMod val="60000"/>
              <a:lumOff val="4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" algn="l">
            <a:spcBef>
              <a:spcPts val="0"/>
            </a:spcBef>
            <a:spcAft>
              <a:spcPts val="0"/>
            </a:spcAft>
          </a:pPr>
          <a:r>
            <a:rPr lang="ru-RU" sz="1700" b="1" dirty="0" smtClean="0">
              <a:solidFill>
                <a:schemeClr val="tx1"/>
              </a:solidFill>
            </a:rPr>
            <a:t>как ребенок в образовательной организации реализует свое право на индивидуальное развитие</a:t>
          </a:r>
          <a:br>
            <a:rPr lang="ru-RU" sz="1700" b="1" dirty="0" smtClean="0">
              <a:solidFill>
                <a:schemeClr val="tx1"/>
              </a:solidFill>
            </a:rPr>
          </a:br>
          <a:r>
            <a:rPr lang="ru-RU" sz="1700" dirty="0" smtClean="0">
              <a:solidFill>
                <a:schemeClr val="tx1"/>
              </a:solidFill>
            </a:rPr>
            <a:t>в соответствии с возрастными возможностями</a:t>
          </a:r>
          <a:br>
            <a:rPr lang="ru-RU" sz="1700" dirty="0" smtClean="0">
              <a:solidFill>
                <a:schemeClr val="tx1"/>
              </a:solidFill>
            </a:rPr>
          </a:br>
          <a:r>
            <a:rPr lang="ru-RU" sz="1700" dirty="0" smtClean="0">
              <a:solidFill>
                <a:schemeClr val="tx1"/>
              </a:solidFill>
            </a:rPr>
            <a:t>и способностями</a:t>
          </a:r>
          <a:endParaRPr lang="ru-RU" sz="1700" dirty="0">
            <a:solidFill>
              <a:schemeClr val="tx1"/>
            </a:solidFill>
          </a:endParaRPr>
        </a:p>
      </dgm:t>
    </dgm:pt>
    <dgm:pt modelId="{CF0E2DA7-FB08-4970-AC3B-57E19433B1C8}" type="parTrans" cxnId="{EC0CCF95-AB3B-494A-9AC8-A16DD4062957}">
      <dgm:prSet/>
      <dgm:spPr/>
      <dgm:t>
        <a:bodyPr/>
        <a:lstStyle/>
        <a:p>
          <a:endParaRPr lang="ru-RU"/>
        </a:p>
      </dgm:t>
    </dgm:pt>
    <dgm:pt modelId="{E852A831-2854-4DC8-B7BD-38FA8191A88B}" type="sibTrans" cxnId="{EC0CCF95-AB3B-494A-9AC8-A16DD4062957}">
      <dgm:prSet/>
      <dgm:spPr/>
      <dgm:t>
        <a:bodyPr/>
        <a:lstStyle/>
        <a:p>
          <a:endParaRPr lang="ru-RU"/>
        </a:p>
      </dgm:t>
    </dgm:pt>
    <dgm:pt modelId="{A6F644E7-AE6B-4E91-994B-0243E5482566}">
      <dgm:prSet phldrT="[Текст]" custT="1"/>
      <dgm:spPr>
        <a:solidFill>
          <a:schemeClr val="bg1"/>
        </a:solidFill>
        <a:ln>
          <a:solidFill>
            <a:schemeClr val="tx2">
              <a:lumMod val="60000"/>
              <a:lumOff val="4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" algn="l">
            <a:spcBef>
              <a:spcPts val="700"/>
            </a:spcBef>
          </a:pPr>
          <a:r>
            <a:rPr lang="ru-RU" sz="1700" b="1" dirty="0" smtClean="0">
              <a:solidFill>
                <a:schemeClr val="tx1"/>
              </a:solidFill>
            </a:rPr>
            <a:t>как организован педагогический процесс в детском саду</a:t>
          </a:r>
          <a:br>
            <a:rPr lang="ru-RU" sz="1700" b="1" dirty="0" smtClean="0">
              <a:solidFill>
                <a:schemeClr val="tx1"/>
              </a:solidFill>
            </a:rPr>
          </a:br>
          <a:r>
            <a:rPr lang="ru-RU" sz="1700" dirty="0" smtClean="0">
              <a:solidFill>
                <a:schemeClr val="tx1"/>
              </a:solidFill>
            </a:rPr>
            <a:t>(режим, выбор программ и технологий, обеспеченность пособиями, система повышения профессионального роста педагогов через разные формы методической работы и т.д.)</a:t>
          </a:r>
          <a:endParaRPr lang="ru-RU" sz="1700" dirty="0">
            <a:solidFill>
              <a:schemeClr val="tx1"/>
            </a:solidFill>
          </a:endParaRPr>
        </a:p>
      </dgm:t>
    </dgm:pt>
    <dgm:pt modelId="{CBDB1560-E7DC-4F21-AF4E-20B0BDDE26D8}" type="parTrans" cxnId="{4D6DFF60-737A-434E-B2F7-772AB9E32F86}">
      <dgm:prSet/>
      <dgm:spPr/>
      <dgm:t>
        <a:bodyPr/>
        <a:lstStyle/>
        <a:p>
          <a:endParaRPr lang="ru-RU"/>
        </a:p>
      </dgm:t>
    </dgm:pt>
    <dgm:pt modelId="{648236AD-EF96-4F78-9BC3-D3ED73CD17B8}" type="sibTrans" cxnId="{4D6DFF60-737A-434E-B2F7-772AB9E32F86}">
      <dgm:prSet/>
      <dgm:spPr/>
      <dgm:t>
        <a:bodyPr/>
        <a:lstStyle/>
        <a:p>
          <a:endParaRPr lang="ru-RU"/>
        </a:p>
      </dgm:t>
    </dgm:pt>
    <dgm:pt modelId="{A977A077-2306-41B0-87D4-0F5FA29FCA3D}">
      <dgm:prSet phldrT="[Текст]" custT="1"/>
      <dgm:spPr>
        <a:solidFill>
          <a:schemeClr val="bg1"/>
        </a:solidFill>
        <a:ln>
          <a:solidFill>
            <a:schemeClr val="tx2">
              <a:lumMod val="60000"/>
              <a:lumOff val="4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" algn="l">
            <a:spcAft>
              <a:spcPts val="0"/>
            </a:spcAft>
          </a:pPr>
          <a:r>
            <a:rPr lang="ru-RU" sz="1700" b="1" dirty="0" smtClean="0">
              <a:solidFill>
                <a:schemeClr val="tx1"/>
              </a:solidFill>
            </a:rPr>
            <a:t>какие условия созданы в дошкольном отделении</a:t>
          </a:r>
          <a:br>
            <a:rPr lang="ru-RU" sz="1700" b="1" dirty="0" smtClean="0">
              <a:solidFill>
                <a:schemeClr val="tx1"/>
              </a:solidFill>
            </a:rPr>
          </a:br>
          <a:r>
            <a:rPr lang="ru-RU" sz="1700" dirty="0" smtClean="0">
              <a:solidFill>
                <a:schemeClr val="tx1"/>
              </a:solidFill>
            </a:rPr>
            <a:t>(образовательная среда, положительный микроклимат в коллективе; система стимулирования качественной работы, творческая направленность деятельности коллектива дошкольного отделения</a:t>
          </a:r>
          <a:br>
            <a:rPr lang="ru-RU" sz="1700" dirty="0" smtClean="0">
              <a:solidFill>
                <a:schemeClr val="tx1"/>
              </a:solidFill>
            </a:rPr>
          </a:br>
          <a:r>
            <a:rPr lang="ru-RU" sz="1700" dirty="0" smtClean="0">
              <a:solidFill>
                <a:schemeClr val="tx1"/>
              </a:solidFill>
            </a:rPr>
            <a:t>и его руководителя; ориентация на образовательные потребности и запросы семьи; систематическое коллективное обсуждение состояния образовательного процесса и принятия грамотных управленческих решений и т.д.)</a:t>
          </a:r>
          <a:endParaRPr lang="ru-RU" sz="1700" dirty="0">
            <a:solidFill>
              <a:schemeClr val="tx1"/>
            </a:solidFill>
          </a:endParaRPr>
        </a:p>
      </dgm:t>
    </dgm:pt>
    <dgm:pt modelId="{BE826877-C432-44AE-B87E-9967C6A8E7F9}" type="parTrans" cxnId="{438D5B60-B2E2-4815-8228-15B280D1C2EF}">
      <dgm:prSet/>
      <dgm:spPr/>
      <dgm:t>
        <a:bodyPr/>
        <a:lstStyle/>
        <a:p>
          <a:endParaRPr lang="ru-RU"/>
        </a:p>
      </dgm:t>
    </dgm:pt>
    <dgm:pt modelId="{4DCF7062-34E2-4B1E-9CBC-EEA2D570BB33}" type="sibTrans" cxnId="{438D5B60-B2E2-4815-8228-15B280D1C2EF}">
      <dgm:prSet/>
      <dgm:spPr/>
      <dgm:t>
        <a:bodyPr/>
        <a:lstStyle/>
        <a:p>
          <a:endParaRPr lang="ru-RU"/>
        </a:p>
      </dgm:t>
    </dgm:pt>
    <dgm:pt modelId="{1148950D-FCBE-42AB-B1E7-D6F2FF3D1D1E}" type="pres">
      <dgm:prSet presAssocID="{56C234DC-1F47-4A71-9FDA-054B41145B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138E67-5DFD-4E33-ADE6-9D6AB978B62C}" type="pres">
      <dgm:prSet presAssocID="{26F1B781-33C0-4DBF-B33F-072D83594610}" presName="hierRoot1" presStyleCnt="0">
        <dgm:presLayoutVars>
          <dgm:hierBranch val="init"/>
        </dgm:presLayoutVars>
      </dgm:prSet>
      <dgm:spPr/>
    </dgm:pt>
    <dgm:pt modelId="{5A01FC45-A36B-4D76-824E-D74890A384B0}" type="pres">
      <dgm:prSet presAssocID="{26F1B781-33C0-4DBF-B33F-072D83594610}" presName="rootComposite1" presStyleCnt="0"/>
      <dgm:spPr/>
    </dgm:pt>
    <dgm:pt modelId="{A06EBDC2-BB79-4DE0-BEA7-93FEFE099C10}" type="pres">
      <dgm:prSet presAssocID="{26F1B781-33C0-4DBF-B33F-072D83594610}" presName="rootText1" presStyleLbl="node0" presStyleIdx="0" presStyleCnt="1" custScaleX="465455" custScaleY="105815" custLinFactNeighborY="-84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231A0B-FDAD-4AD7-A29A-418D926D7DB3}" type="pres">
      <dgm:prSet presAssocID="{26F1B781-33C0-4DBF-B33F-072D835946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7F9227-E352-4B98-90D7-14FBCF68BE6A}" type="pres">
      <dgm:prSet presAssocID="{26F1B781-33C0-4DBF-B33F-072D83594610}" presName="hierChild2" presStyleCnt="0"/>
      <dgm:spPr/>
    </dgm:pt>
    <dgm:pt modelId="{7EA24617-F904-4340-9785-7FC85D546E17}" type="pres">
      <dgm:prSet presAssocID="{CF0E2DA7-FB08-4970-AC3B-57E19433B1C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6806119-0E2D-42D4-BB2C-BBBECF8F271C}" type="pres">
      <dgm:prSet presAssocID="{3DB09A9F-2B63-40DF-917B-74D8547885B9}" presName="hierRoot2" presStyleCnt="0">
        <dgm:presLayoutVars>
          <dgm:hierBranch val="init"/>
        </dgm:presLayoutVars>
      </dgm:prSet>
      <dgm:spPr/>
    </dgm:pt>
    <dgm:pt modelId="{E1197B43-F197-4D2D-8385-EAD1A7EE423E}" type="pres">
      <dgm:prSet presAssocID="{3DB09A9F-2B63-40DF-917B-74D8547885B9}" presName="rootComposite" presStyleCnt="0"/>
      <dgm:spPr/>
    </dgm:pt>
    <dgm:pt modelId="{CF144748-B1C7-4CB1-9B0D-F96DCE278BDD}" type="pres">
      <dgm:prSet presAssocID="{3DB09A9F-2B63-40DF-917B-74D8547885B9}" presName="rootText" presStyleLbl="node2" presStyleIdx="0" presStyleCnt="3" custScaleY="391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A6168F-7700-42E4-84E4-51EBFA0C60B3}" type="pres">
      <dgm:prSet presAssocID="{3DB09A9F-2B63-40DF-917B-74D8547885B9}" presName="rootConnector" presStyleLbl="node2" presStyleIdx="0" presStyleCnt="3"/>
      <dgm:spPr/>
      <dgm:t>
        <a:bodyPr/>
        <a:lstStyle/>
        <a:p>
          <a:endParaRPr lang="ru-RU"/>
        </a:p>
      </dgm:t>
    </dgm:pt>
    <dgm:pt modelId="{D8140967-4DC5-4F08-BE78-180606BC8886}" type="pres">
      <dgm:prSet presAssocID="{3DB09A9F-2B63-40DF-917B-74D8547885B9}" presName="hierChild4" presStyleCnt="0"/>
      <dgm:spPr/>
    </dgm:pt>
    <dgm:pt modelId="{9171925A-C597-48C7-B982-5BFD3BD7E4E4}" type="pres">
      <dgm:prSet presAssocID="{3DB09A9F-2B63-40DF-917B-74D8547885B9}" presName="hierChild5" presStyleCnt="0"/>
      <dgm:spPr/>
    </dgm:pt>
    <dgm:pt modelId="{F0B343D5-D4E3-4EBE-843C-D59D34B25B81}" type="pres">
      <dgm:prSet presAssocID="{CBDB1560-E7DC-4F21-AF4E-20B0BDDE26D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69CA879-F519-499A-9826-66B123E50561}" type="pres">
      <dgm:prSet presAssocID="{A6F644E7-AE6B-4E91-994B-0243E5482566}" presName="hierRoot2" presStyleCnt="0">
        <dgm:presLayoutVars>
          <dgm:hierBranch val="init"/>
        </dgm:presLayoutVars>
      </dgm:prSet>
      <dgm:spPr/>
    </dgm:pt>
    <dgm:pt modelId="{66072DE9-DFDC-4B7B-A1E4-45CCF2BB5B9F}" type="pres">
      <dgm:prSet presAssocID="{A6F644E7-AE6B-4E91-994B-0243E5482566}" presName="rootComposite" presStyleCnt="0"/>
      <dgm:spPr/>
    </dgm:pt>
    <dgm:pt modelId="{45A88A7E-9762-42A2-AECA-28095C9B56D4}" type="pres">
      <dgm:prSet presAssocID="{A6F644E7-AE6B-4E91-994B-0243E5482566}" presName="rootText" presStyleLbl="node2" presStyleIdx="1" presStyleCnt="3" custScaleX="121230" custScaleY="398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D401CB-C551-439E-B878-B6C577093455}" type="pres">
      <dgm:prSet presAssocID="{A6F644E7-AE6B-4E91-994B-0243E5482566}" presName="rootConnector" presStyleLbl="node2" presStyleIdx="1" presStyleCnt="3"/>
      <dgm:spPr/>
      <dgm:t>
        <a:bodyPr/>
        <a:lstStyle/>
        <a:p>
          <a:endParaRPr lang="ru-RU"/>
        </a:p>
      </dgm:t>
    </dgm:pt>
    <dgm:pt modelId="{9A68B957-071E-4643-8EC6-B420392EDABC}" type="pres">
      <dgm:prSet presAssocID="{A6F644E7-AE6B-4E91-994B-0243E5482566}" presName="hierChild4" presStyleCnt="0"/>
      <dgm:spPr/>
    </dgm:pt>
    <dgm:pt modelId="{2DF0EC09-7022-4A56-A065-D6A97C4B0292}" type="pres">
      <dgm:prSet presAssocID="{A6F644E7-AE6B-4E91-994B-0243E5482566}" presName="hierChild5" presStyleCnt="0"/>
      <dgm:spPr/>
    </dgm:pt>
    <dgm:pt modelId="{D097DAAA-0BC6-42A2-BCB9-E54B97A43677}" type="pres">
      <dgm:prSet presAssocID="{BE826877-C432-44AE-B87E-9967C6A8E7F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EE3C206-7CE0-4735-B538-7153826F2E7B}" type="pres">
      <dgm:prSet presAssocID="{A977A077-2306-41B0-87D4-0F5FA29FCA3D}" presName="hierRoot2" presStyleCnt="0">
        <dgm:presLayoutVars>
          <dgm:hierBranch val="init"/>
        </dgm:presLayoutVars>
      </dgm:prSet>
      <dgm:spPr/>
    </dgm:pt>
    <dgm:pt modelId="{CDEDB37C-E99D-496A-8AA7-16DCCC45263C}" type="pres">
      <dgm:prSet presAssocID="{A977A077-2306-41B0-87D4-0F5FA29FCA3D}" presName="rootComposite" presStyleCnt="0"/>
      <dgm:spPr/>
    </dgm:pt>
    <dgm:pt modelId="{F0D816AB-E6F0-4605-BAD4-704824160C29}" type="pres">
      <dgm:prSet presAssocID="{A977A077-2306-41B0-87D4-0F5FA29FCA3D}" presName="rootText" presStyleLbl="node2" presStyleIdx="2" presStyleCnt="3" custScaleX="201687" custScaleY="407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078974-119F-4EE6-B681-CEBAC302591E}" type="pres">
      <dgm:prSet presAssocID="{A977A077-2306-41B0-87D4-0F5FA29FCA3D}" presName="rootConnector" presStyleLbl="node2" presStyleIdx="2" presStyleCnt="3"/>
      <dgm:spPr/>
      <dgm:t>
        <a:bodyPr/>
        <a:lstStyle/>
        <a:p>
          <a:endParaRPr lang="ru-RU"/>
        </a:p>
      </dgm:t>
    </dgm:pt>
    <dgm:pt modelId="{CB581B1D-C4DD-44A7-B0A7-33619FC7F2FB}" type="pres">
      <dgm:prSet presAssocID="{A977A077-2306-41B0-87D4-0F5FA29FCA3D}" presName="hierChild4" presStyleCnt="0"/>
      <dgm:spPr/>
    </dgm:pt>
    <dgm:pt modelId="{042EF073-6D24-457C-95E7-FFF07CA2C03E}" type="pres">
      <dgm:prSet presAssocID="{A977A077-2306-41B0-87D4-0F5FA29FCA3D}" presName="hierChild5" presStyleCnt="0"/>
      <dgm:spPr/>
    </dgm:pt>
    <dgm:pt modelId="{918AD3DE-C963-48BD-81DB-7B9083385974}" type="pres">
      <dgm:prSet presAssocID="{26F1B781-33C0-4DBF-B33F-072D83594610}" presName="hierChild3" presStyleCnt="0"/>
      <dgm:spPr/>
    </dgm:pt>
  </dgm:ptLst>
  <dgm:cxnLst>
    <dgm:cxn modelId="{8A9F5363-E004-4F5D-9A5A-B9D7D37298B4}" type="presOf" srcId="{3DB09A9F-2B63-40DF-917B-74D8547885B9}" destId="{62A6168F-7700-42E4-84E4-51EBFA0C60B3}" srcOrd="1" destOrd="0" presId="urn:microsoft.com/office/officeart/2005/8/layout/orgChart1"/>
    <dgm:cxn modelId="{438D5B60-B2E2-4815-8228-15B280D1C2EF}" srcId="{26F1B781-33C0-4DBF-B33F-072D83594610}" destId="{A977A077-2306-41B0-87D4-0F5FA29FCA3D}" srcOrd="2" destOrd="0" parTransId="{BE826877-C432-44AE-B87E-9967C6A8E7F9}" sibTransId="{4DCF7062-34E2-4B1E-9CBC-EEA2D570BB33}"/>
    <dgm:cxn modelId="{2A9B048E-B542-459E-B4F9-20F093C1C303}" type="presOf" srcId="{3DB09A9F-2B63-40DF-917B-74D8547885B9}" destId="{CF144748-B1C7-4CB1-9B0D-F96DCE278BDD}" srcOrd="0" destOrd="0" presId="urn:microsoft.com/office/officeart/2005/8/layout/orgChart1"/>
    <dgm:cxn modelId="{4D6DFF60-737A-434E-B2F7-772AB9E32F86}" srcId="{26F1B781-33C0-4DBF-B33F-072D83594610}" destId="{A6F644E7-AE6B-4E91-994B-0243E5482566}" srcOrd="1" destOrd="0" parTransId="{CBDB1560-E7DC-4F21-AF4E-20B0BDDE26D8}" sibTransId="{648236AD-EF96-4F78-9BC3-D3ED73CD17B8}"/>
    <dgm:cxn modelId="{913935AC-2564-45CB-A651-98EFBD9F8FAF}" type="presOf" srcId="{A977A077-2306-41B0-87D4-0F5FA29FCA3D}" destId="{B2078974-119F-4EE6-B681-CEBAC302591E}" srcOrd="1" destOrd="0" presId="urn:microsoft.com/office/officeart/2005/8/layout/orgChart1"/>
    <dgm:cxn modelId="{C1C2D4E0-117C-4607-8896-D76F75673F30}" type="presOf" srcId="{56C234DC-1F47-4A71-9FDA-054B41145B43}" destId="{1148950D-FCBE-42AB-B1E7-D6F2FF3D1D1E}" srcOrd="0" destOrd="0" presId="urn:microsoft.com/office/officeart/2005/8/layout/orgChart1"/>
    <dgm:cxn modelId="{36BE378E-3D13-423C-9573-B02018C25B13}" type="presOf" srcId="{A6F644E7-AE6B-4E91-994B-0243E5482566}" destId="{45A88A7E-9762-42A2-AECA-28095C9B56D4}" srcOrd="0" destOrd="0" presId="urn:microsoft.com/office/officeart/2005/8/layout/orgChart1"/>
    <dgm:cxn modelId="{9A134551-2890-4A7B-A7FB-52A49038BDCE}" type="presOf" srcId="{BE826877-C432-44AE-B87E-9967C6A8E7F9}" destId="{D097DAAA-0BC6-42A2-BCB9-E54B97A43677}" srcOrd="0" destOrd="0" presId="urn:microsoft.com/office/officeart/2005/8/layout/orgChart1"/>
    <dgm:cxn modelId="{1B7EC27E-8545-451D-8A29-6139A1141AB7}" srcId="{56C234DC-1F47-4A71-9FDA-054B41145B43}" destId="{26F1B781-33C0-4DBF-B33F-072D83594610}" srcOrd="0" destOrd="0" parTransId="{6A1CBA56-C276-44C3-906E-C1A09DBE82F9}" sibTransId="{32093B54-2459-4FD0-9E6D-F64AFEAAFE87}"/>
    <dgm:cxn modelId="{DCFBA491-1F78-4F2C-86A2-E5F276C06D92}" type="presOf" srcId="{A6F644E7-AE6B-4E91-994B-0243E5482566}" destId="{B7D401CB-C551-439E-B878-B6C577093455}" srcOrd="1" destOrd="0" presId="urn:microsoft.com/office/officeart/2005/8/layout/orgChart1"/>
    <dgm:cxn modelId="{F189B258-9F53-4C85-8F2B-AF2CFAC53428}" type="presOf" srcId="{26F1B781-33C0-4DBF-B33F-072D83594610}" destId="{BD231A0B-FDAD-4AD7-A29A-418D926D7DB3}" srcOrd="1" destOrd="0" presId="urn:microsoft.com/office/officeart/2005/8/layout/orgChart1"/>
    <dgm:cxn modelId="{79E3CAD1-368D-4CBD-9B17-A1644573A2FE}" type="presOf" srcId="{26F1B781-33C0-4DBF-B33F-072D83594610}" destId="{A06EBDC2-BB79-4DE0-BEA7-93FEFE099C10}" srcOrd="0" destOrd="0" presId="urn:microsoft.com/office/officeart/2005/8/layout/orgChart1"/>
    <dgm:cxn modelId="{8C6F8742-DC54-4070-AF9E-B7BEC0C6416A}" type="presOf" srcId="{CBDB1560-E7DC-4F21-AF4E-20B0BDDE26D8}" destId="{F0B343D5-D4E3-4EBE-843C-D59D34B25B81}" srcOrd="0" destOrd="0" presId="urn:microsoft.com/office/officeart/2005/8/layout/orgChart1"/>
    <dgm:cxn modelId="{EC0CCF95-AB3B-494A-9AC8-A16DD4062957}" srcId="{26F1B781-33C0-4DBF-B33F-072D83594610}" destId="{3DB09A9F-2B63-40DF-917B-74D8547885B9}" srcOrd="0" destOrd="0" parTransId="{CF0E2DA7-FB08-4970-AC3B-57E19433B1C8}" sibTransId="{E852A831-2854-4DC8-B7BD-38FA8191A88B}"/>
    <dgm:cxn modelId="{3EB85FCA-FC0D-43D6-A3DB-5F0BE45DC8DF}" type="presOf" srcId="{A977A077-2306-41B0-87D4-0F5FA29FCA3D}" destId="{F0D816AB-E6F0-4605-BAD4-704824160C29}" srcOrd="0" destOrd="0" presId="urn:microsoft.com/office/officeart/2005/8/layout/orgChart1"/>
    <dgm:cxn modelId="{958C33F4-12B2-4B9D-86B2-DA962D84FB01}" type="presOf" srcId="{CF0E2DA7-FB08-4970-AC3B-57E19433B1C8}" destId="{7EA24617-F904-4340-9785-7FC85D546E17}" srcOrd="0" destOrd="0" presId="urn:microsoft.com/office/officeart/2005/8/layout/orgChart1"/>
    <dgm:cxn modelId="{6F0537BC-202E-49D5-AF0D-4E8A1A4B445A}" type="presParOf" srcId="{1148950D-FCBE-42AB-B1E7-D6F2FF3D1D1E}" destId="{B6138E67-5DFD-4E33-ADE6-9D6AB978B62C}" srcOrd="0" destOrd="0" presId="urn:microsoft.com/office/officeart/2005/8/layout/orgChart1"/>
    <dgm:cxn modelId="{66CE5183-0746-462E-9AB1-731391F637DD}" type="presParOf" srcId="{B6138E67-5DFD-4E33-ADE6-9D6AB978B62C}" destId="{5A01FC45-A36B-4D76-824E-D74890A384B0}" srcOrd="0" destOrd="0" presId="urn:microsoft.com/office/officeart/2005/8/layout/orgChart1"/>
    <dgm:cxn modelId="{D779EC47-D1E6-4FF5-8DAB-AD76E23AD68B}" type="presParOf" srcId="{5A01FC45-A36B-4D76-824E-D74890A384B0}" destId="{A06EBDC2-BB79-4DE0-BEA7-93FEFE099C10}" srcOrd="0" destOrd="0" presId="urn:microsoft.com/office/officeart/2005/8/layout/orgChart1"/>
    <dgm:cxn modelId="{0002426B-2FBD-4022-BF2A-9E94CC24E626}" type="presParOf" srcId="{5A01FC45-A36B-4D76-824E-D74890A384B0}" destId="{BD231A0B-FDAD-4AD7-A29A-418D926D7DB3}" srcOrd="1" destOrd="0" presId="urn:microsoft.com/office/officeart/2005/8/layout/orgChart1"/>
    <dgm:cxn modelId="{07C22222-2FD0-4154-AF34-974BCFB6C16B}" type="presParOf" srcId="{B6138E67-5DFD-4E33-ADE6-9D6AB978B62C}" destId="{EE7F9227-E352-4B98-90D7-14FBCF68BE6A}" srcOrd="1" destOrd="0" presId="urn:microsoft.com/office/officeart/2005/8/layout/orgChart1"/>
    <dgm:cxn modelId="{68761FAB-5268-44D5-817F-2631CF2232D2}" type="presParOf" srcId="{EE7F9227-E352-4B98-90D7-14FBCF68BE6A}" destId="{7EA24617-F904-4340-9785-7FC85D546E17}" srcOrd="0" destOrd="0" presId="urn:microsoft.com/office/officeart/2005/8/layout/orgChart1"/>
    <dgm:cxn modelId="{92257C65-7AC0-4AF5-B96D-9F3582162549}" type="presParOf" srcId="{EE7F9227-E352-4B98-90D7-14FBCF68BE6A}" destId="{46806119-0E2D-42D4-BB2C-BBBECF8F271C}" srcOrd="1" destOrd="0" presId="urn:microsoft.com/office/officeart/2005/8/layout/orgChart1"/>
    <dgm:cxn modelId="{615B4CA1-C040-4E08-97CF-107FC3FC96DB}" type="presParOf" srcId="{46806119-0E2D-42D4-BB2C-BBBECF8F271C}" destId="{E1197B43-F197-4D2D-8385-EAD1A7EE423E}" srcOrd="0" destOrd="0" presId="urn:microsoft.com/office/officeart/2005/8/layout/orgChart1"/>
    <dgm:cxn modelId="{2F294132-2E8C-4DB5-A0EC-7D0BFAACFB54}" type="presParOf" srcId="{E1197B43-F197-4D2D-8385-EAD1A7EE423E}" destId="{CF144748-B1C7-4CB1-9B0D-F96DCE278BDD}" srcOrd="0" destOrd="0" presId="urn:microsoft.com/office/officeart/2005/8/layout/orgChart1"/>
    <dgm:cxn modelId="{66A454E4-7B5C-40EC-B91C-8E178ED098DB}" type="presParOf" srcId="{E1197B43-F197-4D2D-8385-EAD1A7EE423E}" destId="{62A6168F-7700-42E4-84E4-51EBFA0C60B3}" srcOrd="1" destOrd="0" presId="urn:microsoft.com/office/officeart/2005/8/layout/orgChart1"/>
    <dgm:cxn modelId="{8EA1C4C5-D5D5-41E8-8A34-2434D4034A35}" type="presParOf" srcId="{46806119-0E2D-42D4-BB2C-BBBECF8F271C}" destId="{D8140967-4DC5-4F08-BE78-180606BC8886}" srcOrd="1" destOrd="0" presId="urn:microsoft.com/office/officeart/2005/8/layout/orgChart1"/>
    <dgm:cxn modelId="{273F9AD7-8C2E-44C6-A1D0-C6BEC54BD868}" type="presParOf" srcId="{46806119-0E2D-42D4-BB2C-BBBECF8F271C}" destId="{9171925A-C597-48C7-B982-5BFD3BD7E4E4}" srcOrd="2" destOrd="0" presId="urn:microsoft.com/office/officeart/2005/8/layout/orgChart1"/>
    <dgm:cxn modelId="{460E4AC4-6106-410A-B968-29372CD1166A}" type="presParOf" srcId="{EE7F9227-E352-4B98-90D7-14FBCF68BE6A}" destId="{F0B343D5-D4E3-4EBE-843C-D59D34B25B81}" srcOrd="2" destOrd="0" presId="urn:microsoft.com/office/officeart/2005/8/layout/orgChart1"/>
    <dgm:cxn modelId="{07C609D4-3FB7-4513-84FA-13D53BDDB213}" type="presParOf" srcId="{EE7F9227-E352-4B98-90D7-14FBCF68BE6A}" destId="{E69CA879-F519-499A-9826-66B123E50561}" srcOrd="3" destOrd="0" presId="urn:microsoft.com/office/officeart/2005/8/layout/orgChart1"/>
    <dgm:cxn modelId="{A5DA466C-CAAC-44CA-B849-136C809A1221}" type="presParOf" srcId="{E69CA879-F519-499A-9826-66B123E50561}" destId="{66072DE9-DFDC-4B7B-A1E4-45CCF2BB5B9F}" srcOrd="0" destOrd="0" presId="urn:microsoft.com/office/officeart/2005/8/layout/orgChart1"/>
    <dgm:cxn modelId="{8B6ACA7E-D5A3-4E24-975C-CD655893697D}" type="presParOf" srcId="{66072DE9-DFDC-4B7B-A1E4-45CCF2BB5B9F}" destId="{45A88A7E-9762-42A2-AECA-28095C9B56D4}" srcOrd="0" destOrd="0" presId="urn:microsoft.com/office/officeart/2005/8/layout/orgChart1"/>
    <dgm:cxn modelId="{05E41572-1C07-4B28-87C1-B66CE28593E8}" type="presParOf" srcId="{66072DE9-DFDC-4B7B-A1E4-45CCF2BB5B9F}" destId="{B7D401CB-C551-439E-B878-B6C577093455}" srcOrd="1" destOrd="0" presId="urn:microsoft.com/office/officeart/2005/8/layout/orgChart1"/>
    <dgm:cxn modelId="{30050758-74FC-4FED-8AEB-DA7A18A4B7D7}" type="presParOf" srcId="{E69CA879-F519-499A-9826-66B123E50561}" destId="{9A68B957-071E-4643-8EC6-B420392EDABC}" srcOrd="1" destOrd="0" presId="urn:microsoft.com/office/officeart/2005/8/layout/orgChart1"/>
    <dgm:cxn modelId="{4BA0954C-1396-4A3E-8B0F-E38B2569F873}" type="presParOf" srcId="{E69CA879-F519-499A-9826-66B123E50561}" destId="{2DF0EC09-7022-4A56-A065-D6A97C4B0292}" srcOrd="2" destOrd="0" presId="urn:microsoft.com/office/officeart/2005/8/layout/orgChart1"/>
    <dgm:cxn modelId="{A432AE52-9A91-4F7B-A8DD-4058083FEC86}" type="presParOf" srcId="{EE7F9227-E352-4B98-90D7-14FBCF68BE6A}" destId="{D097DAAA-0BC6-42A2-BCB9-E54B97A43677}" srcOrd="4" destOrd="0" presId="urn:microsoft.com/office/officeart/2005/8/layout/orgChart1"/>
    <dgm:cxn modelId="{F6ED68A0-0262-4649-ABE7-05E746C49399}" type="presParOf" srcId="{EE7F9227-E352-4B98-90D7-14FBCF68BE6A}" destId="{0EE3C206-7CE0-4735-B538-7153826F2E7B}" srcOrd="5" destOrd="0" presId="urn:microsoft.com/office/officeart/2005/8/layout/orgChart1"/>
    <dgm:cxn modelId="{3B07EF77-86DF-4968-B3A7-560F71B25255}" type="presParOf" srcId="{0EE3C206-7CE0-4735-B538-7153826F2E7B}" destId="{CDEDB37C-E99D-496A-8AA7-16DCCC45263C}" srcOrd="0" destOrd="0" presId="urn:microsoft.com/office/officeart/2005/8/layout/orgChart1"/>
    <dgm:cxn modelId="{05A758EF-83F6-425F-A7ED-C343149EDEC5}" type="presParOf" srcId="{CDEDB37C-E99D-496A-8AA7-16DCCC45263C}" destId="{F0D816AB-E6F0-4605-BAD4-704824160C29}" srcOrd="0" destOrd="0" presId="urn:microsoft.com/office/officeart/2005/8/layout/orgChart1"/>
    <dgm:cxn modelId="{863186FF-6712-4083-B7E0-19F9CFF9D96A}" type="presParOf" srcId="{CDEDB37C-E99D-496A-8AA7-16DCCC45263C}" destId="{B2078974-119F-4EE6-B681-CEBAC302591E}" srcOrd="1" destOrd="0" presId="urn:microsoft.com/office/officeart/2005/8/layout/orgChart1"/>
    <dgm:cxn modelId="{E5E01250-FECE-4319-A710-D3A21AE4071C}" type="presParOf" srcId="{0EE3C206-7CE0-4735-B538-7153826F2E7B}" destId="{CB581B1D-C4DD-44A7-B0A7-33619FC7F2FB}" srcOrd="1" destOrd="0" presId="urn:microsoft.com/office/officeart/2005/8/layout/orgChart1"/>
    <dgm:cxn modelId="{0445F33C-DA68-4FDE-B52F-D8152AFCBBDB}" type="presParOf" srcId="{0EE3C206-7CE0-4735-B538-7153826F2E7B}" destId="{042EF073-6D24-457C-95E7-FFF07CA2C03E}" srcOrd="2" destOrd="0" presId="urn:microsoft.com/office/officeart/2005/8/layout/orgChart1"/>
    <dgm:cxn modelId="{34CF3376-BB9D-4918-91C2-2C4773B5B760}" type="presParOf" srcId="{B6138E67-5DFD-4E33-ADE6-9D6AB978B62C}" destId="{918AD3DE-C963-48BD-81DB-7B90833859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01D95E-2E40-4B37-B235-0D80292E6480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788216-8EA1-4A4E-BE39-991B1BDBE730}">
      <dgm:prSet phldrT="[Текст]"/>
      <dgm:spPr>
        <a:solidFill>
          <a:schemeClr val="bg1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Стратегический</a:t>
          </a:r>
          <a:endParaRPr lang="ru-RU" b="1" dirty="0">
            <a:solidFill>
              <a:schemeClr val="tx1"/>
            </a:solidFill>
          </a:endParaRPr>
        </a:p>
      </dgm:t>
    </dgm:pt>
    <dgm:pt modelId="{E63F308D-FF67-40CD-869E-78BF4A67CFC7}" type="parTrans" cxnId="{BEED0AC2-5BB7-4743-A781-89982E53FB35}">
      <dgm:prSet/>
      <dgm:spPr/>
      <dgm:t>
        <a:bodyPr/>
        <a:lstStyle/>
        <a:p>
          <a:endParaRPr lang="ru-RU"/>
        </a:p>
      </dgm:t>
    </dgm:pt>
    <dgm:pt modelId="{2A8DB239-5FF3-4489-95C7-F7DDBE1FC998}" type="sibTrans" cxnId="{BEED0AC2-5BB7-4743-A781-89982E53FB35}">
      <dgm:prSet/>
      <dgm:spPr/>
      <dgm:t>
        <a:bodyPr/>
        <a:lstStyle/>
        <a:p>
          <a:endParaRPr lang="ru-RU"/>
        </a:p>
      </dgm:t>
    </dgm:pt>
    <dgm:pt modelId="{D63889DF-D3B0-4220-959F-72FC7F71EA6E}">
      <dgm:prSet phldrT="[Текст]" custT="1"/>
      <dgm:spPr>
        <a:solidFill>
          <a:schemeClr val="bg1">
            <a:lumMod val="95000"/>
            <a:alpha val="92000"/>
          </a:schemeClr>
        </a:solidFill>
        <a:ln>
          <a:solidFill>
            <a:schemeClr val="tx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800" dirty="0" smtClean="0"/>
            <a:t>Федеральный уровень</a:t>
          </a:r>
          <a:endParaRPr lang="ru-RU" sz="1800" dirty="0"/>
        </a:p>
      </dgm:t>
    </dgm:pt>
    <dgm:pt modelId="{4047D360-DC29-4F8E-BAF9-419B1DCE4463}" type="parTrans" cxnId="{679962A2-A7BD-4FAC-B760-6734ECE7550F}">
      <dgm:prSet/>
      <dgm:spPr/>
      <dgm:t>
        <a:bodyPr/>
        <a:lstStyle/>
        <a:p>
          <a:endParaRPr lang="ru-RU"/>
        </a:p>
      </dgm:t>
    </dgm:pt>
    <dgm:pt modelId="{5BA2F93E-4D4B-4C27-98E0-C6D6FF29BAE4}" type="sibTrans" cxnId="{679962A2-A7BD-4FAC-B760-6734ECE7550F}">
      <dgm:prSet/>
      <dgm:spPr/>
      <dgm:t>
        <a:bodyPr/>
        <a:lstStyle/>
        <a:p>
          <a:endParaRPr lang="ru-RU"/>
        </a:p>
      </dgm:t>
    </dgm:pt>
    <dgm:pt modelId="{462F1EC6-4D69-4E8D-89AD-83A75F7ECFC8}">
      <dgm:prSet phldrT="[Текст]"/>
      <dgm:spPr/>
      <dgm:t>
        <a:bodyPr/>
        <a:lstStyle/>
        <a:p>
          <a:r>
            <a:rPr lang="ru-RU" b="1" dirty="0" smtClean="0"/>
            <a:t>Оперативный</a:t>
          </a:r>
          <a:endParaRPr lang="ru-RU" b="1" dirty="0"/>
        </a:p>
      </dgm:t>
    </dgm:pt>
    <dgm:pt modelId="{907BE51F-5D28-4F94-86B2-A7AA3F9F627E}" type="parTrans" cxnId="{CA7F3D61-3688-431E-9B90-807AD4710B27}">
      <dgm:prSet/>
      <dgm:spPr/>
      <dgm:t>
        <a:bodyPr/>
        <a:lstStyle/>
        <a:p>
          <a:endParaRPr lang="ru-RU"/>
        </a:p>
      </dgm:t>
    </dgm:pt>
    <dgm:pt modelId="{CE29DAB6-98D5-4DB2-AAB8-31B7AE44F8E7}" type="sibTrans" cxnId="{CA7F3D61-3688-431E-9B90-807AD4710B27}">
      <dgm:prSet/>
      <dgm:spPr/>
      <dgm:t>
        <a:bodyPr/>
        <a:lstStyle/>
        <a:p>
          <a:endParaRPr lang="ru-RU"/>
        </a:p>
      </dgm:t>
    </dgm:pt>
    <dgm:pt modelId="{A9736FFE-7FFE-494C-9817-D7EB068F91BE}">
      <dgm:prSet phldrT="[Текст]" custT="1"/>
      <dgm:spPr>
        <a:solidFill>
          <a:schemeClr val="bg1">
            <a:lumMod val="95000"/>
            <a:alpha val="92000"/>
          </a:schemeClr>
        </a:solidFill>
        <a:ln>
          <a:solidFill>
            <a:schemeClr val="tx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800" dirty="0" smtClean="0"/>
            <a:t>Региональный уровень</a:t>
          </a:r>
          <a:endParaRPr lang="ru-RU" sz="1800" dirty="0"/>
        </a:p>
      </dgm:t>
    </dgm:pt>
    <dgm:pt modelId="{F0D2E2F3-D30B-4103-8208-2B2FCD0DE781}" type="parTrans" cxnId="{FFE353BD-BFC6-437D-8770-A9BAC4B83B5C}">
      <dgm:prSet/>
      <dgm:spPr/>
      <dgm:t>
        <a:bodyPr/>
        <a:lstStyle/>
        <a:p>
          <a:endParaRPr lang="ru-RU"/>
        </a:p>
      </dgm:t>
    </dgm:pt>
    <dgm:pt modelId="{54028252-2E15-4091-9E64-0DD77B40631B}" type="sibTrans" cxnId="{FFE353BD-BFC6-437D-8770-A9BAC4B83B5C}">
      <dgm:prSet/>
      <dgm:spPr/>
      <dgm:t>
        <a:bodyPr/>
        <a:lstStyle/>
        <a:p>
          <a:endParaRPr lang="ru-RU"/>
        </a:p>
      </dgm:t>
    </dgm:pt>
    <dgm:pt modelId="{5B7664E2-0CBD-48D0-B388-62CFE6505C2E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Тактический</a:t>
          </a:r>
          <a:endParaRPr lang="ru-RU" b="1" dirty="0"/>
        </a:p>
      </dgm:t>
    </dgm:pt>
    <dgm:pt modelId="{4F48CFE9-8BF4-4C56-9C29-77A5C91F8518}" type="parTrans" cxnId="{23610CDD-0F2B-4394-9784-88222CF6404F}">
      <dgm:prSet/>
      <dgm:spPr/>
      <dgm:t>
        <a:bodyPr/>
        <a:lstStyle/>
        <a:p>
          <a:endParaRPr lang="ru-RU"/>
        </a:p>
      </dgm:t>
    </dgm:pt>
    <dgm:pt modelId="{9F9C8334-9DEB-4A91-BF99-188CBEE332EB}" type="sibTrans" cxnId="{23610CDD-0F2B-4394-9784-88222CF6404F}">
      <dgm:prSet/>
      <dgm:spPr/>
      <dgm:t>
        <a:bodyPr/>
        <a:lstStyle/>
        <a:p>
          <a:endParaRPr lang="ru-RU"/>
        </a:p>
      </dgm:t>
    </dgm:pt>
    <dgm:pt modelId="{4CEEA8B4-EF1D-4B78-95A2-3FF52D5AB6B0}">
      <dgm:prSet phldrT="[Текст]" custT="1"/>
      <dgm:spPr>
        <a:solidFill>
          <a:schemeClr val="bg1">
            <a:lumMod val="95000"/>
            <a:alpha val="92000"/>
          </a:schemeClr>
        </a:solidFill>
        <a:ln>
          <a:solidFill>
            <a:schemeClr val="tx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800" dirty="0" smtClean="0"/>
            <a:t>Уровень образовательных организаций</a:t>
          </a:r>
          <a:endParaRPr lang="ru-RU" sz="1800" dirty="0"/>
        </a:p>
      </dgm:t>
    </dgm:pt>
    <dgm:pt modelId="{9D9F8627-98CC-4A17-8B4F-FF369690353E}" type="parTrans" cxnId="{9CF7C98F-2E42-4360-9037-14E9EF422CC8}">
      <dgm:prSet/>
      <dgm:spPr/>
      <dgm:t>
        <a:bodyPr/>
        <a:lstStyle/>
        <a:p>
          <a:endParaRPr lang="ru-RU"/>
        </a:p>
      </dgm:t>
    </dgm:pt>
    <dgm:pt modelId="{AFA6F980-45CA-40C2-93C6-6FE8160C3630}" type="sibTrans" cxnId="{9CF7C98F-2E42-4360-9037-14E9EF422CC8}">
      <dgm:prSet/>
      <dgm:spPr/>
      <dgm:t>
        <a:bodyPr/>
        <a:lstStyle/>
        <a:p>
          <a:endParaRPr lang="ru-RU"/>
        </a:p>
      </dgm:t>
    </dgm:pt>
    <dgm:pt modelId="{95FC4395-2D2C-4167-9AC1-90E49F117394}">
      <dgm:prSet phldrT="[Текст]" custT="1"/>
      <dgm:spPr>
        <a:solidFill>
          <a:schemeClr val="bg1">
            <a:lumMod val="95000"/>
            <a:alpha val="92000"/>
          </a:schemeClr>
        </a:solidFill>
        <a:ln>
          <a:solidFill>
            <a:schemeClr val="tx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800" dirty="0" smtClean="0"/>
            <a:t>Уровень департаментов образования субъектов Федерации</a:t>
          </a:r>
          <a:endParaRPr lang="ru-RU" sz="1800" dirty="0"/>
        </a:p>
      </dgm:t>
    </dgm:pt>
    <dgm:pt modelId="{CF5D027C-7C89-4CAE-ADB1-C75FC896E770}" type="sibTrans" cxnId="{6F249878-9A11-447A-8B43-7F5ED661485B}">
      <dgm:prSet/>
      <dgm:spPr/>
      <dgm:t>
        <a:bodyPr/>
        <a:lstStyle/>
        <a:p>
          <a:endParaRPr lang="ru-RU"/>
        </a:p>
      </dgm:t>
    </dgm:pt>
    <dgm:pt modelId="{BF910E52-7907-4338-9723-89F5C75462E1}" type="parTrans" cxnId="{6F249878-9A11-447A-8B43-7F5ED661485B}">
      <dgm:prSet/>
      <dgm:spPr/>
      <dgm:t>
        <a:bodyPr/>
        <a:lstStyle/>
        <a:p>
          <a:endParaRPr lang="ru-RU"/>
        </a:p>
      </dgm:t>
    </dgm:pt>
    <dgm:pt modelId="{8F73C3DF-9B5F-42C3-82D8-4068BA897600}" type="pres">
      <dgm:prSet presAssocID="{B701D95E-2E40-4B37-B235-0D80292E648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7BFF098-1854-41EB-981A-B378658D71AD}" type="pres">
      <dgm:prSet presAssocID="{EA788216-8EA1-4A4E-BE39-991B1BDBE730}" presName="horFlow" presStyleCnt="0"/>
      <dgm:spPr/>
    </dgm:pt>
    <dgm:pt modelId="{F998F5F4-847D-49EA-91A4-31A201B0C9B6}" type="pres">
      <dgm:prSet presAssocID="{EA788216-8EA1-4A4E-BE39-991B1BDBE730}" presName="bigChev" presStyleLbl="node1" presStyleIdx="0" presStyleCnt="3"/>
      <dgm:spPr/>
      <dgm:t>
        <a:bodyPr/>
        <a:lstStyle/>
        <a:p>
          <a:endParaRPr lang="ru-RU"/>
        </a:p>
      </dgm:t>
    </dgm:pt>
    <dgm:pt modelId="{7269677E-325C-4D09-9FA5-401D433F44DE}" type="pres">
      <dgm:prSet presAssocID="{4047D360-DC29-4F8E-BAF9-419B1DCE4463}" presName="parTrans" presStyleCnt="0"/>
      <dgm:spPr/>
    </dgm:pt>
    <dgm:pt modelId="{066147A5-426A-46EB-A1D7-3A2E87AA2272}" type="pres">
      <dgm:prSet presAssocID="{D63889DF-D3B0-4220-959F-72FC7F71EA6E}" presName="node" presStyleLbl="alignAccFollowNode1" presStyleIdx="0" presStyleCnt="4" custScaleX="215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50F61-DE79-43E4-857F-1CC1F61247DF}" type="pres">
      <dgm:prSet presAssocID="{EA788216-8EA1-4A4E-BE39-991B1BDBE730}" presName="vSp" presStyleCnt="0"/>
      <dgm:spPr/>
    </dgm:pt>
    <dgm:pt modelId="{7436D8BB-1836-449A-8FA7-461716D0EE8D}" type="pres">
      <dgm:prSet presAssocID="{462F1EC6-4D69-4E8D-89AD-83A75F7ECFC8}" presName="horFlow" presStyleCnt="0"/>
      <dgm:spPr/>
    </dgm:pt>
    <dgm:pt modelId="{8B8DBB0F-229D-4354-82B1-F0D0166268C5}" type="pres">
      <dgm:prSet presAssocID="{462F1EC6-4D69-4E8D-89AD-83A75F7ECFC8}" presName="bigChev" presStyleLbl="node1" presStyleIdx="1" presStyleCnt="3"/>
      <dgm:spPr/>
      <dgm:t>
        <a:bodyPr/>
        <a:lstStyle/>
        <a:p>
          <a:endParaRPr lang="ru-RU"/>
        </a:p>
      </dgm:t>
    </dgm:pt>
    <dgm:pt modelId="{C93F8D99-C170-4BBD-A808-E8C24BC36CBA}" type="pres">
      <dgm:prSet presAssocID="{F0D2E2F3-D30B-4103-8208-2B2FCD0DE781}" presName="parTrans" presStyleCnt="0"/>
      <dgm:spPr/>
    </dgm:pt>
    <dgm:pt modelId="{244BC5A0-FF19-4661-88E4-FBA7F0C68E15}" type="pres">
      <dgm:prSet presAssocID="{A9736FFE-7FFE-494C-9817-D7EB068F91BE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62821-F381-4796-829D-8C66C103FE64}" type="pres">
      <dgm:prSet presAssocID="{54028252-2E15-4091-9E64-0DD77B40631B}" presName="sibTrans" presStyleCnt="0"/>
      <dgm:spPr/>
    </dgm:pt>
    <dgm:pt modelId="{7DB4C719-ABDB-414A-B1A4-3811B2436962}" type="pres">
      <dgm:prSet presAssocID="{95FC4395-2D2C-4167-9AC1-90E49F117394}" presName="node" presStyleLbl="alignAccFollowNode1" presStyleIdx="2" presStyleCnt="4" custScaleX="131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2965F-4D8D-48F0-AABC-D7072E5B60B4}" type="pres">
      <dgm:prSet presAssocID="{462F1EC6-4D69-4E8D-89AD-83A75F7ECFC8}" presName="vSp" presStyleCnt="0"/>
      <dgm:spPr/>
    </dgm:pt>
    <dgm:pt modelId="{5F7A7276-7A7C-4DAF-BB81-0EEB2683E8DC}" type="pres">
      <dgm:prSet presAssocID="{5B7664E2-0CBD-48D0-B388-62CFE6505C2E}" presName="horFlow" presStyleCnt="0"/>
      <dgm:spPr/>
    </dgm:pt>
    <dgm:pt modelId="{ED9D8EAE-D930-4E1F-803D-EBC4C48D2512}" type="pres">
      <dgm:prSet presAssocID="{5B7664E2-0CBD-48D0-B388-62CFE6505C2E}" presName="bigChev" presStyleLbl="node1" presStyleIdx="2" presStyleCnt="3"/>
      <dgm:spPr/>
      <dgm:t>
        <a:bodyPr/>
        <a:lstStyle/>
        <a:p>
          <a:endParaRPr lang="ru-RU"/>
        </a:p>
      </dgm:t>
    </dgm:pt>
    <dgm:pt modelId="{918A5D5A-DB84-4319-95B3-8C24DD0DED2E}" type="pres">
      <dgm:prSet presAssocID="{9D9F8627-98CC-4A17-8B4F-FF369690353E}" presName="parTrans" presStyleCnt="0"/>
      <dgm:spPr/>
    </dgm:pt>
    <dgm:pt modelId="{9200C3F0-3B6A-4577-8AF3-00201E025CA6}" type="pres">
      <dgm:prSet presAssocID="{4CEEA8B4-EF1D-4B78-95A2-3FF52D5AB6B0}" presName="node" presStyleLbl="alignAccFollowNode1" presStyleIdx="3" presStyleCnt="4" custScaleX="215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158878-9386-4F8E-B61B-78BB02D15F8A}" type="presOf" srcId="{A9736FFE-7FFE-494C-9817-D7EB068F91BE}" destId="{244BC5A0-FF19-4661-88E4-FBA7F0C68E15}" srcOrd="0" destOrd="0" presId="urn:microsoft.com/office/officeart/2005/8/layout/lProcess3"/>
    <dgm:cxn modelId="{23610CDD-0F2B-4394-9784-88222CF6404F}" srcId="{B701D95E-2E40-4B37-B235-0D80292E6480}" destId="{5B7664E2-0CBD-48D0-B388-62CFE6505C2E}" srcOrd="2" destOrd="0" parTransId="{4F48CFE9-8BF4-4C56-9C29-77A5C91F8518}" sibTransId="{9F9C8334-9DEB-4A91-BF99-188CBEE332EB}"/>
    <dgm:cxn modelId="{B350C760-10A3-4940-AE96-52020C37DDAD}" type="presOf" srcId="{EA788216-8EA1-4A4E-BE39-991B1BDBE730}" destId="{F998F5F4-847D-49EA-91A4-31A201B0C9B6}" srcOrd="0" destOrd="0" presId="urn:microsoft.com/office/officeart/2005/8/layout/lProcess3"/>
    <dgm:cxn modelId="{5B36ACD9-5250-4316-A24A-EF238A1B79E6}" type="presOf" srcId="{D63889DF-D3B0-4220-959F-72FC7F71EA6E}" destId="{066147A5-426A-46EB-A1D7-3A2E87AA2272}" srcOrd="0" destOrd="0" presId="urn:microsoft.com/office/officeart/2005/8/layout/lProcess3"/>
    <dgm:cxn modelId="{C0315563-498E-4952-AFFA-5F59330D9748}" type="presOf" srcId="{462F1EC6-4D69-4E8D-89AD-83A75F7ECFC8}" destId="{8B8DBB0F-229D-4354-82B1-F0D0166268C5}" srcOrd="0" destOrd="0" presId="urn:microsoft.com/office/officeart/2005/8/layout/lProcess3"/>
    <dgm:cxn modelId="{FFE353BD-BFC6-437D-8770-A9BAC4B83B5C}" srcId="{462F1EC6-4D69-4E8D-89AD-83A75F7ECFC8}" destId="{A9736FFE-7FFE-494C-9817-D7EB068F91BE}" srcOrd="0" destOrd="0" parTransId="{F0D2E2F3-D30B-4103-8208-2B2FCD0DE781}" sibTransId="{54028252-2E15-4091-9E64-0DD77B40631B}"/>
    <dgm:cxn modelId="{9352DC08-8BE6-40A2-8034-E84BE20CED5B}" type="presOf" srcId="{4CEEA8B4-EF1D-4B78-95A2-3FF52D5AB6B0}" destId="{9200C3F0-3B6A-4577-8AF3-00201E025CA6}" srcOrd="0" destOrd="0" presId="urn:microsoft.com/office/officeart/2005/8/layout/lProcess3"/>
    <dgm:cxn modelId="{679962A2-A7BD-4FAC-B760-6734ECE7550F}" srcId="{EA788216-8EA1-4A4E-BE39-991B1BDBE730}" destId="{D63889DF-D3B0-4220-959F-72FC7F71EA6E}" srcOrd="0" destOrd="0" parTransId="{4047D360-DC29-4F8E-BAF9-419B1DCE4463}" sibTransId="{5BA2F93E-4D4B-4C27-98E0-C6D6FF29BAE4}"/>
    <dgm:cxn modelId="{322D4B7D-BE65-4E71-AC06-CB2249230BEA}" type="presOf" srcId="{5B7664E2-0CBD-48D0-B388-62CFE6505C2E}" destId="{ED9D8EAE-D930-4E1F-803D-EBC4C48D2512}" srcOrd="0" destOrd="0" presId="urn:microsoft.com/office/officeart/2005/8/layout/lProcess3"/>
    <dgm:cxn modelId="{6F249878-9A11-447A-8B43-7F5ED661485B}" srcId="{462F1EC6-4D69-4E8D-89AD-83A75F7ECFC8}" destId="{95FC4395-2D2C-4167-9AC1-90E49F117394}" srcOrd="1" destOrd="0" parTransId="{BF910E52-7907-4338-9723-89F5C75462E1}" sibTransId="{CF5D027C-7C89-4CAE-ADB1-C75FC896E770}"/>
    <dgm:cxn modelId="{CA7F3D61-3688-431E-9B90-807AD4710B27}" srcId="{B701D95E-2E40-4B37-B235-0D80292E6480}" destId="{462F1EC6-4D69-4E8D-89AD-83A75F7ECFC8}" srcOrd="1" destOrd="0" parTransId="{907BE51F-5D28-4F94-86B2-A7AA3F9F627E}" sibTransId="{CE29DAB6-98D5-4DB2-AAB8-31B7AE44F8E7}"/>
    <dgm:cxn modelId="{BEED0AC2-5BB7-4743-A781-89982E53FB35}" srcId="{B701D95E-2E40-4B37-B235-0D80292E6480}" destId="{EA788216-8EA1-4A4E-BE39-991B1BDBE730}" srcOrd="0" destOrd="0" parTransId="{E63F308D-FF67-40CD-869E-78BF4A67CFC7}" sibTransId="{2A8DB239-5FF3-4489-95C7-F7DDBE1FC998}"/>
    <dgm:cxn modelId="{4ADBE4D0-A2E0-460B-99FF-845D1C6F917A}" type="presOf" srcId="{95FC4395-2D2C-4167-9AC1-90E49F117394}" destId="{7DB4C719-ABDB-414A-B1A4-3811B2436962}" srcOrd="0" destOrd="0" presId="urn:microsoft.com/office/officeart/2005/8/layout/lProcess3"/>
    <dgm:cxn modelId="{9CF7C98F-2E42-4360-9037-14E9EF422CC8}" srcId="{5B7664E2-0CBD-48D0-B388-62CFE6505C2E}" destId="{4CEEA8B4-EF1D-4B78-95A2-3FF52D5AB6B0}" srcOrd="0" destOrd="0" parTransId="{9D9F8627-98CC-4A17-8B4F-FF369690353E}" sibTransId="{AFA6F980-45CA-40C2-93C6-6FE8160C3630}"/>
    <dgm:cxn modelId="{2A7F04DD-B4B9-44D5-8583-06926AFF0847}" type="presOf" srcId="{B701D95E-2E40-4B37-B235-0D80292E6480}" destId="{8F73C3DF-9B5F-42C3-82D8-4068BA897600}" srcOrd="0" destOrd="0" presId="urn:microsoft.com/office/officeart/2005/8/layout/lProcess3"/>
    <dgm:cxn modelId="{2FD5C06A-8256-44F5-963F-03D9E53373B7}" type="presParOf" srcId="{8F73C3DF-9B5F-42C3-82D8-4068BA897600}" destId="{C7BFF098-1854-41EB-981A-B378658D71AD}" srcOrd="0" destOrd="0" presId="urn:microsoft.com/office/officeart/2005/8/layout/lProcess3"/>
    <dgm:cxn modelId="{0741CB84-CC7E-450B-89DD-3E604F74DF9D}" type="presParOf" srcId="{C7BFF098-1854-41EB-981A-B378658D71AD}" destId="{F998F5F4-847D-49EA-91A4-31A201B0C9B6}" srcOrd="0" destOrd="0" presId="urn:microsoft.com/office/officeart/2005/8/layout/lProcess3"/>
    <dgm:cxn modelId="{3C472E63-DDA3-4574-AF75-CE20CEF0CAF6}" type="presParOf" srcId="{C7BFF098-1854-41EB-981A-B378658D71AD}" destId="{7269677E-325C-4D09-9FA5-401D433F44DE}" srcOrd="1" destOrd="0" presId="urn:microsoft.com/office/officeart/2005/8/layout/lProcess3"/>
    <dgm:cxn modelId="{6C6B9F41-67D5-4130-ADDE-CFDC1615BF64}" type="presParOf" srcId="{C7BFF098-1854-41EB-981A-B378658D71AD}" destId="{066147A5-426A-46EB-A1D7-3A2E87AA2272}" srcOrd="2" destOrd="0" presId="urn:microsoft.com/office/officeart/2005/8/layout/lProcess3"/>
    <dgm:cxn modelId="{39133DD6-D317-4708-91C9-17E164EB8E4A}" type="presParOf" srcId="{8F73C3DF-9B5F-42C3-82D8-4068BA897600}" destId="{70550F61-DE79-43E4-857F-1CC1F61247DF}" srcOrd="1" destOrd="0" presId="urn:microsoft.com/office/officeart/2005/8/layout/lProcess3"/>
    <dgm:cxn modelId="{6657203B-62F7-42CB-9649-124F2DDD9E52}" type="presParOf" srcId="{8F73C3DF-9B5F-42C3-82D8-4068BA897600}" destId="{7436D8BB-1836-449A-8FA7-461716D0EE8D}" srcOrd="2" destOrd="0" presId="urn:microsoft.com/office/officeart/2005/8/layout/lProcess3"/>
    <dgm:cxn modelId="{1AF3B80F-DB6D-4607-8DAF-983AF42F4467}" type="presParOf" srcId="{7436D8BB-1836-449A-8FA7-461716D0EE8D}" destId="{8B8DBB0F-229D-4354-82B1-F0D0166268C5}" srcOrd="0" destOrd="0" presId="urn:microsoft.com/office/officeart/2005/8/layout/lProcess3"/>
    <dgm:cxn modelId="{38D18229-50F1-46E5-8AA5-E13C3214A09F}" type="presParOf" srcId="{7436D8BB-1836-449A-8FA7-461716D0EE8D}" destId="{C93F8D99-C170-4BBD-A808-E8C24BC36CBA}" srcOrd="1" destOrd="0" presId="urn:microsoft.com/office/officeart/2005/8/layout/lProcess3"/>
    <dgm:cxn modelId="{4ABA6366-E3DF-447A-9F53-252ECA292C0F}" type="presParOf" srcId="{7436D8BB-1836-449A-8FA7-461716D0EE8D}" destId="{244BC5A0-FF19-4661-88E4-FBA7F0C68E15}" srcOrd="2" destOrd="0" presId="urn:microsoft.com/office/officeart/2005/8/layout/lProcess3"/>
    <dgm:cxn modelId="{BFA7426D-74D1-4F5B-A070-4C7B99816CA4}" type="presParOf" srcId="{7436D8BB-1836-449A-8FA7-461716D0EE8D}" destId="{07062821-F381-4796-829D-8C66C103FE64}" srcOrd="3" destOrd="0" presId="urn:microsoft.com/office/officeart/2005/8/layout/lProcess3"/>
    <dgm:cxn modelId="{FAF0A919-CCA7-4DE2-9EDA-F3678C52FCC0}" type="presParOf" srcId="{7436D8BB-1836-449A-8FA7-461716D0EE8D}" destId="{7DB4C719-ABDB-414A-B1A4-3811B2436962}" srcOrd="4" destOrd="0" presId="urn:microsoft.com/office/officeart/2005/8/layout/lProcess3"/>
    <dgm:cxn modelId="{6D2E1E52-D9D7-4AFC-AA2D-7CDAB5047486}" type="presParOf" srcId="{8F73C3DF-9B5F-42C3-82D8-4068BA897600}" destId="{B362965F-4D8D-48F0-AABC-D7072E5B60B4}" srcOrd="3" destOrd="0" presId="urn:microsoft.com/office/officeart/2005/8/layout/lProcess3"/>
    <dgm:cxn modelId="{96452B4A-E520-4F35-803D-46811EACFF75}" type="presParOf" srcId="{8F73C3DF-9B5F-42C3-82D8-4068BA897600}" destId="{5F7A7276-7A7C-4DAF-BB81-0EEB2683E8DC}" srcOrd="4" destOrd="0" presId="urn:microsoft.com/office/officeart/2005/8/layout/lProcess3"/>
    <dgm:cxn modelId="{203D92DD-087D-477F-92C4-903F6C45AE65}" type="presParOf" srcId="{5F7A7276-7A7C-4DAF-BB81-0EEB2683E8DC}" destId="{ED9D8EAE-D930-4E1F-803D-EBC4C48D2512}" srcOrd="0" destOrd="0" presId="urn:microsoft.com/office/officeart/2005/8/layout/lProcess3"/>
    <dgm:cxn modelId="{5A32C389-966F-4142-9277-BD904A4EF28A}" type="presParOf" srcId="{5F7A7276-7A7C-4DAF-BB81-0EEB2683E8DC}" destId="{918A5D5A-DB84-4319-95B3-8C24DD0DED2E}" srcOrd="1" destOrd="0" presId="urn:microsoft.com/office/officeart/2005/8/layout/lProcess3"/>
    <dgm:cxn modelId="{D2839800-2EA0-422A-9207-B79D9ED1BA01}" type="presParOf" srcId="{5F7A7276-7A7C-4DAF-BB81-0EEB2683E8DC}" destId="{9200C3F0-3B6A-4577-8AF3-00201E025CA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44437B-4363-4B34-A38B-FFE6D037445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DDF687-3F34-4448-A560-F6661D93C48F}">
      <dgm:prSet phldrT="[Текст]" custT="1"/>
      <dgm:spPr/>
      <dgm:t>
        <a:bodyPr/>
        <a:lstStyle/>
        <a:p>
          <a:r>
            <a:rPr lang="ru-RU" sz="2000" b="1" dirty="0" smtClean="0"/>
            <a:t>Пути оптимизации качества образования</a:t>
          </a:r>
          <a:endParaRPr lang="ru-RU" sz="2000" b="1" dirty="0"/>
        </a:p>
      </dgm:t>
    </dgm:pt>
    <dgm:pt modelId="{C286EA5D-40D4-444D-B916-CEC0E374FBE2}" type="parTrans" cxnId="{040211E9-11BE-4D29-8926-4B55B1BBBD7B}">
      <dgm:prSet/>
      <dgm:spPr/>
      <dgm:t>
        <a:bodyPr/>
        <a:lstStyle/>
        <a:p>
          <a:endParaRPr lang="ru-RU"/>
        </a:p>
      </dgm:t>
    </dgm:pt>
    <dgm:pt modelId="{92D81475-4168-49F1-BFE5-244469B31AC5}" type="sibTrans" cxnId="{040211E9-11BE-4D29-8926-4B55B1BBBD7B}">
      <dgm:prSet/>
      <dgm:spPr/>
      <dgm:t>
        <a:bodyPr/>
        <a:lstStyle/>
        <a:p>
          <a:endParaRPr lang="ru-RU"/>
        </a:p>
      </dgm:t>
    </dgm:pt>
    <dgm:pt modelId="{29507FFC-2F44-41A9-B30D-241FEFD3D454}">
      <dgm:prSet phldrT="[Текст]" custT="1"/>
      <dgm:spPr/>
      <dgm:t>
        <a:bodyPr/>
        <a:lstStyle/>
        <a:p>
          <a:r>
            <a:rPr lang="ru-RU" sz="1800" b="1" dirty="0" smtClean="0"/>
            <a:t>Взаимодействие с Московским центром качества образования</a:t>
          </a:r>
        </a:p>
        <a:p>
          <a:endParaRPr lang="ru-RU" sz="900" b="1" dirty="0" smtClean="0"/>
        </a:p>
        <a:p>
          <a:r>
            <a:rPr lang="ru-RU" sz="1800" b="1" dirty="0" smtClean="0"/>
            <a:t>Совершенствование системы документооборота</a:t>
          </a:r>
          <a:endParaRPr lang="ru-RU" sz="1800" b="1" dirty="0"/>
        </a:p>
      </dgm:t>
    </dgm:pt>
    <dgm:pt modelId="{84B7AB20-3AB8-49B9-B88F-2CBD92FCAF42}" type="parTrans" cxnId="{790A9558-F2A5-4460-9931-A453025E37DE}">
      <dgm:prSet/>
      <dgm:spPr/>
      <dgm:t>
        <a:bodyPr/>
        <a:lstStyle/>
        <a:p>
          <a:endParaRPr lang="ru-RU"/>
        </a:p>
      </dgm:t>
    </dgm:pt>
    <dgm:pt modelId="{CC792CCD-8F34-4CD0-B4B1-2B812C903987}" type="sibTrans" cxnId="{790A9558-F2A5-4460-9931-A453025E37DE}">
      <dgm:prSet/>
      <dgm:spPr/>
      <dgm:t>
        <a:bodyPr/>
        <a:lstStyle/>
        <a:p>
          <a:endParaRPr lang="ru-RU"/>
        </a:p>
      </dgm:t>
    </dgm:pt>
    <dgm:pt modelId="{9C805471-C8EF-4533-BC1D-A333D67D8391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Дифференциация и индивидуализация обучения для реализации преемственности между дошкольным отделением и начальной школой</a:t>
          </a:r>
          <a:endParaRPr lang="ru-RU" sz="1800" b="1" dirty="0"/>
        </a:p>
      </dgm:t>
    </dgm:pt>
    <dgm:pt modelId="{4759B722-4F8D-4583-98E8-B2CB3B0E9FE8}" type="parTrans" cxnId="{46E1AF19-6C88-4D44-8BC3-FC46C870AA60}">
      <dgm:prSet/>
      <dgm:spPr/>
      <dgm:t>
        <a:bodyPr/>
        <a:lstStyle/>
        <a:p>
          <a:endParaRPr lang="ru-RU"/>
        </a:p>
      </dgm:t>
    </dgm:pt>
    <dgm:pt modelId="{359B300F-8B7C-4F1D-B312-51F71A494347}" type="sibTrans" cxnId="{46E1AF19-6C88-4D44-8BC3-FC46C870AA60}">
      <dgm:prSet/>
      <dgm:spPr/>
      <dgm:t>
        <a:bodyPr/>
        <a:lstStyle/>
        <a:p>
          <a:endParaRPr lang="ru-RU"/>
        </a:p>
      </dgm:t>
    </dgm:pt>
    <dgm:pt modelId="{304E91D9-0740-4A3D-9FC7-6A0730687BED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1800" b="1" dirty="0" smtClean="0"/>
            <a:t>Развитие социальной компетентности в общении с другими детьми и взрослыми,</a:t>
          </a:r>
          <a:br>
            <a:rPr lang="ru-RU" sz="1800" b="1" dirty="0" smtClean="0"/>
          </a:br>
          <a:r>
            <a:rPr lang="ru-RU" sz="1800" b="1" dirty="0" smtClean="0"/>
            <a:t>с предметно-пространственным миром</a:t>
          </a:r>
          <a:endParaRPr lang="ru-RU" sz="1800" b="1" dirty="0"/>
        </a:p>
      </dgm:t>
    </dgm:pt>
    <dgm:pt modelId="{39978966-B011-4EEE-BBCC-30C59D10A9F9}" type="parTrans" cxnId="{F26E30BF-68D5-4862-BFE4-F857791CBA4F}">
      <dgm:prSet/>
      <dgm:spPr/>
      <dgm:t>
        <a:bodyPr/>
        <a:lstStyle/>
        <a:p>
          <a:endParaRPr lang="ru-RU"/>
        </a:p>
      </dgm:t>
    </dgm:pt>
    <dgm:pt modelId="{B000B944-ED39-4C7C-9EE3-D8DCC586ECB3}" type="sibTrans" cxnId="{F26E30BF-68D5-4862-BFE4-F857791CBA4F}">
      <dgm:prSet/>
      <dgm:spPr/>
      <dgm:t>
        <a:bodyPr/>
        <a:lstStyle/>
        <a:p>
          <a:endParaRPr lang="ru-RU"/>
        </a:p>
      </dgm:t>
    </dgm:pt>
    <dgm:pt modelId="{F0C678FC-95EE-480D-AE49-7A1F83F4B6C9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 smtClean="0"/>
            <a:t>Развитие системы взаимодействия с родителями</a:t>
          </a:r>
          <a:endParaRPr lang="ru-RU" sz="1800" b="1" dirty="0"/>
        </a:p>
      </dgm:t>
    </dgm:pt>
    <dgm:pt modelId="{B17C9C7A-B8D7-4880-A73D-023CA44B92D8}" type="parTrans" cxnId="{FAB69A79-AFB8-457B-9D99-9C5588B5CCD0}">
      <dgm:prSet/>
      <dgm:spPr/>
      <dgm:t>
        <a:bodyPr/>
        <a:lstStyle/>
        <a:p>
          <a:endParaRPr lang="ru-RU"/>
        </a:p>
      </dgm:t>
    </dgm:pt>
    <dgm:pt modelId="{A6AAC480-9E5B-4F03-BB36-0613DDEA9EF5}" type="sibTrans" cxnId="{FAB69A79-AFB8-457B-9D99-9C5588B5CCD0}">
      <dgm:prSet/>
      <dgm:spPr/>
      <dgm:t>
        <a:bodyPr/>
        <a:lstStyle/>
        <a:p>
          <a:endParaRPr lang="ru-RU"/>
        </a:p>
      </dgm:t>
    </dgm:pt>
    <dgm:pt modelId="{AA8F1132-69BD-4132-B04C-5F2CC774065B}" type="pres">
      <dgm:prSet presAssocID="{7B44437B-4363-4B34-A38B-FFE6D037445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E4710F-9AF8-4CB7-8554-C3FFF9E07211}" type="pres">
      <dgm:prSet presAssocID="{7B44437B-4363-4B34-A38B-FFE6D0374458}" presName="matrix" presStyleCnt="0"/>
      <dgm:spPr/>
    </dgm:pt>
    <dgm:pt modelId="{675F6834-D719-487B-A808-F40A6AA8C669}" type="pres">
      <dgm:prSet presAssocID="{7B44437B-4363-4B34-A38B-FFE6D0374458}" presName="tile1" presStyleLbl="node1" presStyleIdx="0" presStyleCnt="4"/>
      <dgm:spPr/>
      <dgm:t>
        <a:bodyPr/>
        <a:lstStyle/>
        <a:p>
          <a:endParaRPr lang="ru-RU"/>
        </a:p>
      </dgm:t>
    </dgm:pt>
    <dgm:pt modelId="{D0C9D836-D973-4DF2-8CEF-73297274BCE5}" type="pres">
      <dgm:prSet presAssocID="{7B44437B-4363-4B34-A38B-FFE6D037445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120DB9-BF1C-462B-A28D-46B26B3DF79E}" type="pres">
      <dgm:prSet presAssocID="{7B44437B-4363-4B34-A38B-FFE6D0374458}" presName="tile2" presStyleLbl="node1" presStyleIdx="1" presStyleCnt="4"/>
      <dgm:spPr/>
      <dgm:t>
        <a:bodyPr/>
        <a:lstStyle/>
        <a:p>
          <a:endParaRPr lang="ru-RU"/>
        </a:p>
      </dgm:t>
    </dgm:pt>
    <dgm:pt modelId="{3C102ED8-C607-4FCB-8164-0B4342AFEDB9}" type="pres">
      <dgm:prSet presAssocID="{7B44437B-4363-4B34-A38B-FFE6D037445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40C9C-3270-414D-9B85-5528CA9B3A7E}" type="pres">
      <dgm:prSet presAssocID="{7B44437B-4363-4B34-A38B-FFE6D0374458}" presName="tile3" presStyleLbl="node1" presStyleIdx="2" presStyleCnt="4"/>
      <dgm:spPr/>
      <dgm:t>
        <a:bodyPr/>
        <a:lstStyle/>
        <a:p>
          <a:endParaRPr lang="ru-RU"/>
        </a:p>
      </dgm:t>
    </dgm:pt>
    <dgm:pt modelId="{24878F80-AC02-4F70-B5ED-DF32F77B3DBE}" type="pres">
      <dgm:prSet presAssocID="{7B44437B-4363-4B34-A38B-FFE6D037445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479B9-2064-42B3-9767-52F395392D11}" type="pres">
      <dgm:prSet presAssocID="{7B44437B-4363-4B34-A38B-FFE6D0374458}" presName="tile4" presStyleLbl="node1" presStyleIdx="3" presStyleCnt="4"/>
      <dgm:spPr/>
      <dgm:t>
        <a:bodyPr/>
        <a:lstStyle/>
        <a:p>
          <a:endParaRPr lang="ru-RU"/>
        </a:p>
      </dgm:t>
    </dgm:pt>
    <dgm:pt modelId="{EDDC5E0D-647C-4545-910A-24CB4140C010}" type="pres">
      <dgm:prSet presAssocID="{7B44437B-4363-4B34-A38B-FFE6D037445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5AC6D-4AF8-48DD-84F3-88EF285239D4}" type="pres">
      <dgm:prSet presAssocID="{7B44437B-4363-4B34-A38B-FFE6D0374458}" presName="centerTile" presStyleLbl="fgShp" presStyleIdx="0" presStyleCnt="1" custScaleY="1125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4296E2D-6B8E-48B9-AD62-3D3AD28BE4AB}" type="presOf" srcId="{304E91D9-0740-4A3D-9FC7-6A0730687BED}" destId="{52440C9C-3270-414D-9B85-5528CA9B3A7E}" srcOrd="0" destOrd="0" presId="urn:microsoft.com/office/officeart/2005/8/layout/matrix1"/>
    <dgm:cxn modelId="{FD8F21E7-A487-4F74-BB27-213B47A5375F}" type="presOf" srcId="{29507FFC-2F44-41A9-B30D-241FEFD3D454}" destId="{D0C9D836-D973-4DF2-8CEF-73297274BCE5}" srcOrd="1" destOrd="0" presId="urn:microsoft.com/office/officeart/2005/8/layout/matrix1"/>
    <dgm:cxn modelId="{FAB69A79-AFB8-457B-9D99-9C5588B5CCD0}" srcId="{7ADDF687-3F34-4448-A560-F6661D93C48F}" destId="{F0C678FC-95EE-480D-AE49-7A1F83F4B6C9}" srcOrd="3" destOrd="0" parTransId="{B17C9C7A-B8D7-4880-A73D-023CA44B92D8}" sibTransId="{A6AAC480-9E5B-4F03-BB36-0613DDEA9EF5}"/>
    <dgm:cxn modelId="{040211E9-11BE-4D29-8926-4B55B1BBBD7B}" srcId="{7B44437B-4363-4B34-A38B-FFE6D0374458}" destId="{7ADDF687-3F34-4448-A560-F6661D93C48F}" srcOrd="0" destOrd="0" parTransId="{C286EA5D-40D4-444D-B916-CEC0E374FBE2}" sibTransId="{92D81475-4168-49F1-BFE5-244469B31AC5}"/>
    <dgm:cxn modelId="{91746C8D-58B4-4C6C-A0BF-7D0357F1D295}" type="presOf" srcId="{F0C678FC-95EE-480D-AE49-7A1F83F4B6C9}" destId="{EDDC5E0D-647C-4545-910A-24CB4140C010}" srcOrd="1" destOrd="0" presId="urn:microsoft.com/office/officeart/2005/8/layout/matrix1"/>
    <dgm:cxn modelId="{5C297F8F-34F4-46C9-A244-51FF76B417F7}" type="presOf" srcId="{7ADDF687-3F34-4448-A560-F6661D93C48F}" destId="{3725AC6D-4AF8-48DD-84F3-88EF285239D4}" srcOrd="0" destOrd="0" presId="urn:microsoft.com/office/officeart/2005/8/layout/matrix1"/>
    <dgm:cxn modelId="{E78A9CCA-E659-4A0D-A715-DA37206B1311}" type="presOf" srcId="{304E91D9-0740-4A3D-9FC7-6A0730687BED}" destId="{24878F80-AC02-4F70-B5ED-DF32F77B3DBE}" srcOrd="1" destOrd="0" presId="urn:microsoft.com/office/officeart/2005/8/layout/matrix1"/>
    <dgm:cxn modelId="{B0F94AE6-BBA1-406E-AFDF-A5EEF969C839}" type="presOf" srcId="{9C805471-C8EF-4533-BC1D-A333D67D8391}" destId="{6E120DB9-BF1C-462B-A28D-46B26B3DF79E}" srcOrd="0" destOrd="0" presId="urn:microsoft.com/office/officeart/2005/8/layout/matrix1"/>
    <dgm:cxn modelId="{46E1AF19-6C88-4D44-8BC3-FC46C870AA60}" srcId="{7ADDF687-3F34-4448-A560-F6661D93C48F}" destId="{9C805471-C8EF-4533-BC1D-A333D67D8391}" srcOrd="1" destOrd="0" parTransId="{4759B722-4F8D-4583-98E8-B2CB3B0E9FE8}" sibTransId="{359B300F-8B7C-4F1D-B312-51F71A494347}"/>
    <dgm:cxn modelId="{F26E30BF-68D5-4862-BFE4-F857791CBA4F}" srcId="{7ADDF687-3F34-4448-A560-F6661D93C48F}" destId="{304E91D9-0740-4A3D-9FC7-6A0730687BED}" srcOrd="2" destOrd="0" parTransId="{39978966-B011-4EEE-BBCC-30C59D10A9F9}" sibTransId="{B000B944-ED39-4C7C-9EE3-D8DCC586ECB3}"/>
    <dgm:cxn modelId="{05209F7B-13C0-4E36-BACB-4A8C3C865822}" type="presOf" srcId="{9C805471-C8EF-4533-BC1D-A333D67D8391}" destId="{3C102ED8-C607-4FCB-8164-0B4342AFEDB9}" srcOrd="1" destOrd="0" presId="urn:microsoft.com/office/officeart/2005/8/layout/matrix1"/>
    <dgm:cxn modelId="{790A9558-F2A5-4460-9931-A453025E37DE}" srcId="{7ADDF687-3F34-4448-A560-F6661D93C48F}" destId="{29507FFC-2F44-41A9-B30D-241FEFD3D454}" srcOrd="0" destOrd="0" parTransId="{84B7AB20-3AB8-49B9-B88F-2CBD92FCAF42}" sibTransId="{CC792CCD-8F34-4CD0-B4B1-2B812C903987}"/>
    <dgm:cxn modelId="{8AE4221D-4CBC-4206-A313-784621FA24D0}" type="presOf" srcId="{F0C678FC-95EE-480D-AE49-7A1F83F4B6C9}" destId="{BF5479B9-2064-42B3-9767-52F395392D11}" srcOrd="0" destOrd="0" presId="urn:microsoft.com/office/officeart/2005/8/layout/matrix1"/>
    <dgm:cxn modelId="{7670D58B-E8B4-4ED3-AC56-15FE5BA98D3B}" type="presOf" srcId="{7B44437B-4363-4B34-A38B-FFE6D0374458}" destId="{AA8F1132-69BD-4132-B04C-5F2CC774065B}" srcOrd="0" destOrd="0" presId="urn:microsoft.com/office/officeart/2005/8/layout/matrix1"/>
    <dgm:cxn modelId="{45842F72-97F8-43CA-927F-D0CDF8DD679C}" type="presOf" srcId="{29507FFC-2F44-41A9-B30D-241FEFD3D454}" destId="{675F6834-D719-487B-A808-F40A6AA8C669}" srcOrd="0" destOrd="0" presId="urn:microsoft.com/office/officeart/2005/8/layout/matrix1"/>
    <dgm:cxn modelId="{DA5C6483-449F-4B3F-BE0E-1E89BA24FFB3}" type="presParOf" srcId="{AA8F1132-69BD-4132-B04C-5F2CC774065B}" destId="{66E4710F-9AF8-4CB7-8554-C3FFF9E07211}" srcOrd="0" destOrd="0" presId="urn:microsoft.com/office/officeart/2005/8/layout/matrix1"/>
    <dgm:cxn modelId="{294C7E0E-4AE3-454F-9F9F-CAEB0183931B}" type="presParOf" srcId="{66E4710F-9AF8-4CB7-8554-C3FFF9E07211}" destId="{675F6834-D719-487B-A808-F40A6AA8C669}" srcOrd="0" destOrd="0" presId="urn:microsoft.com/office/officeart/2005/8/layout/matrix1"/>
    <dgm:cxn modelId="{658ABDFA-E02D-4E2A-8F41-EA1D086FDC99}" type="presParOf" srcId="{66E4710F-9AF8-4CB7-8554-C3FFF9E07211}" destId="{D0C9D836-D973-4DF2-8CEF-73297274BCE5}" srcOrd="1" destOrd="0" presId="urn:microsoft.com/office/officeart/2005/8/layout/matrix1"/>
    <dgm:cxn modelId="{1E9D9EE0-06F6-4EC7-9158-EE5FCBA333C9}" type="presParOf" srcId="{66E4710F-9AF8-4CB7-8554-C3FFF9E07211}" destId="{6E120DB9-BF1C-462B-A28D-46B26B3DF79E}" srcOrd="2" destOrd="0" presId="urn:microsoft.com/office/officeart/2005/8/layout/matrix1"/>
    <dgm:cxn modelId="{0168F4E1-2366-4D5F-8EB5-38B69B1726D8}" type="presParOf" srcId="{66E4710F-9AF8-4CB7-8554-C3FFF9E07211}" destId="{3C102ED8-C607-4FCB-8164-0B4342AFEDB9}" srcOrd="3" destOrd="0" presId="urn:microsoft.com/office/officeart/2005/8/layout/matrix1"/>
    <dgm:cxn modelId="{352292D0-072F-437B-955A-47451BFE5785}" type="presParOf" srcId="{66E4710F-9AF8-4CB7-8554-C3FFF9E07211}" destId="{52440C9C-3270-414D-9B85-5528CA9B3A7E}" srcOrd="4" destOrd="0" presId="urn:microsoft.com/office/officeart/2005/8/layout/matrix1"/>
    <dgm:cxn modelId="{F7B561FC-0B53-4E8D-9E4C-5178F0DB6A56}" type="presParOf" srcId="{66E4710F-9AF8-4CB7-8554-C3FFF9E07211}" destId="{24878F80-AC02-4F70-B5ED-DF32F77B3DBE}" srcOrd="5" destOrd="0" presId="urn:microsoft.com/office/officeart/2005/8/layout/matrix1"/>
    <dgm:cxn modelId="{14AD60AC-C208-443C-BA84-D2B519AFE223}" type="presParOf" srcId="{66E4710F-9AF8-4CB7-8554-C3FFF9E07211}" destId="{BF5479B9-2064-42B3-9767-52F395392D11}" srcOrd="6" destOrd="0" presId="urn:microsoft.com/office/officeart/2005/8/layout/matrix1"/>
    <dgm:cxn modelId="{EA4947F5-221A-42DC-B58C-BE806FAC58E5}" type="presParOf" srcId="{66E4710F-9AF8-4CB7-8554-C3FFF9E07211}" destId="{EDDC5E0D-647C-4545-910A-24CB4140C010}" srcOrd="7" destOrd="0" presId="urn:microsoft.com/office/officeart/2005/8/layout/matrix1"/>
    <dgm:cxn modelId="{D3BF42E0-83CE-4D2E-B258-D760DDB7EDBA}" type="presParOf" srcId="{AA8F1132-69BD-4132-B04C-5F2CC774065B}" destId="{3725AC6D-4AF8-48DD-84F3-88EF285239D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D6BE5E-F2EB-4EAE-9307-E29FAD74D3E9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6BB0E7-5617-4BE8-AA7E-CEE8DD16FAC3}">
      <dgm:prSet phldrT="[Текст]" custT="1"/>
      <dgm:spPr/>
      <dgm:t>
        <a:bodyPr/>
        <a:lstStyle/>
        <a:p>
          <a:r>
            <a:rPr lang="ru-RU" sz="2000" dirty="0" smtClean="0"/>
            <a:t>Практика взаимодействия с учителями и психологами образовательных комплексов, включающих и детские сады, и школы, показала востребованность данных о будущих учениках, которые переходят из дошкольных отделений в начальную школу.</a:t>
          </a:r>
          <a:endParaRPr lang="ru-RU" sz="2000" dirty="0"/>
        </a:p>
      </dgm:t>
    </dgm:pt>
    <dgm:pt modelId="{3D005BB1-A5C1-4631-B4BC-854798F85B8C}" type="parTrans" cxnId="{20620931-0539-4852-ACD2-DB2A9625F345}">
      <dgm:prSet/>
      <dgm:spPr/>
      <dgm:t>
        <a:bodyPr/>
        <a:lstStyle/>
        <a:p>
          <a:endParaRPr lang="ru-RU"/>
        </a:p>
      </dgm:t>
    </dgm:pt>
    <dgm:pt modelId="{F3871835-63FA-49AF-B16E-B569DBA2975C}" type="sibTrans" cxnId="{20620931-0539-4852-ACD2-DB2A9625F345}">
      <dgm:prSet/>
      <dgm:spPr/>
      <dgm:t>
        <a:bodyPr/>
        <a:lstStyle/>
        <a:p>
          <a:endParaRPr lang="ru-RU"/>
        </a:p>
      </dgm:t>
    </dgm:pt>
    <dgm:pt modelId="{B7512972-A2EE-4B86-9E48-2760591BBEA0}">
      <dgm:prSet phldrT="[Текст]" custT="1"/>
      <dgm:spPr/>
      <dgm:t>
        <a:bodyPr/>
        <a:lstStyle/>
        <a:p>
          <a:r>
            <a:rPr lang="ru-RU" sz="1800" dirty="0" smtClean="0"/>
            <a:t>разработать формы взаимодействия с Московским центром качества образования для своевременного внесения изменений и коррекции в Московский регистр качества образования (МРКО);</a:t>
          </a:r>
        </a:p>
      </dgm:t>
    </dgm:pt>
    <dgm:pt modelId="{8546642C-D04B-4528-B15D-7AF2261D1F57}" type="parTrans" cxnId="{3C1FFD76-290C-4DD2-B960-698399896062}">
      <dgm:prSet/>
      <dgm:spPr/>
      <dgm:t>
        <a:bodyPr/>
        <a:lstStyle/>
        <a:p>
          <a:endParaRPr lang="ru-RU"/>
        </a:p>
      </dgm:t>
    </dgm:pt>
    <dgm:pt modelId="{133F22BD-EFA4-42CD-9392-6F9DBEECCB5A}" type="sibTrans" cxnId="{3C1FFD76-290C-4DD2-B960-698399896062}">
      <dgm:prSet/>
      <dgm:spPr/>
      <dgm:t>
        <a:bodyPr/>
        <a:lstStyle/>
        <a:p>
          <a:endParaRPr lang="ru-RU"/>
        </a:p>
      </dgm:t>
    </dgm:pt>
    <dgm:pt modelId="{F584A70B-4298-44D2-AA15-2CF67479245B}">
      <dgm:prSet phldrT="[Текст]" custT="1"/>
      <dgm:spPr/>
      <dgm:t>
        <a:bodyPr/>
        <a:lstStyle/>
        <a:p>
          <a:r>
            <a:rPr lang="ru-RU" sz="1800" dirty="0" smtClean="0"/>
            <a:t>обеспечить согласованность действий Московского центра качества образования по модернизации и обновлению </a:t>
          </a:r>
          <a:r>
            <a:rPr lang="ru-RU" sz="1800" dirty="0" err="1" smtClean="0"/>
            <a:t>интернет-ресурса</a:t>
          </a:r>
          <a:r>
            <a:rPr lang="ru-RU" sz="1800" dirty="0" smtClean="0"/>
            <a:t> МРКО.</a:t>
          </a:r>
          <a:endParaRPr lang="ru-RU" sz="1800" dirty="0"/>
        </a:p>
      </dgm:t>
    </dgm:pt>
    <dgm:pt modelId="{4DEA2E2F-40BE-4EDF-810B-EE28C08EFFD4}" type="sibTrans" cxnId="{7A4B3B7B-42D3-45CB-BE66-4F93D6C1E51C}">
      <dgm:prSet/>
      <dgm:spPr/>
      <dgm:t>
        <a:bodyPr/>
        <a:lstStyle/>
        <a:p>
          <a:endParaRPr lang="ru-RU"/>
        </a:p>
      </dgm:t>
    </dgm:pt>
    <dgm:pt modelId="{984335C2-CEE3-42E0-8F52-32AB91311C85}" type="parTrans" cxnId="{7A4B3B7B-42D3-45CB-BE66-4F93D6C1E51C}">
      <dgm:prSet/>
      <dgm:spPr/>
      <dgm:t>
        <a:bodyPr/>
        <a:lstStyle/>
        <a:p>
          <a:endParaRPr lang="ru-RU"/>
        </a:p>
      </dgm:t>
    </dgm:pt>
    <dgm:pt modelId="{132B97ED-5D0F-40F7-86F3-53B52B7D52DC}" type="pres">
      <dgm:prSet presAssocID="{29D6BE5E-F2EB-4EAE-9307-E29FAD74D3E9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0D559B6-39D8-4B75-9910-FEB81336B91F}" type="pres">
      <dgm:prSet presAssocID="{8B6BB0E7-5617-4BE8-AA7E-CEE8DD16FAC3}" presName="root" presStyleCnt="0">
        <dgm:presLayoutVars>
          <dgm:chMax/>
          <dgm:chPref/>
        </dgm:presLayoutVars>
      </dgm:prSet>
      <dgm:spPr/>
    </dgm:pt>
    <dgm:pt modelId="{1ABB311E-6101-455E-A061-72A5D11A4BB5}" type="pres">
      <dgm:prSet presAssocID="{8B6BB0E7-5617-4BE8-AA7E-CEE8DD16FAC3}" presName="rootComposite" presStyleCnt="0">
        <dgm:presLayoutVars/>
      </dgm:prSet>
      <dgm:spPr/>
    </dgm:pt>
    <dgm:pt modelId="{EF94B46A-4F97-451E-9D1E-F52292529397}" type="pres">
      <dgm:prSet presAssocID="{8B6BB0E7-5617-4BE8-AA7E-CEE8DD16FAC3}" presName="ParentAccent" presStyleLbl="alignNode1" presStyleIdx="0" presStyleCnt="1" custLinFactNeighborX="-21996" custLinFactNeighborY="45329"/>
      <dgm:spPr/>
    </dgm:pt>
    <dgm:pt modelId="{918D478F-A86F-4D52-8914-54A623324A35}" type="pres">
      <dgm:prSet presAssocID="{8B6BB0E7-5617-4BE8-AA7E-CEE8DD16FAC3}" presName="ParentSmallAccent" presStyleLbl="fgAcc1" presStyleIdx="0" presStyleCnt="1" custLinFactX="-135433" custLinFactNeighborX="-200000" custLinFactNeighborY="97280"/>
      <dgm:spPr/>
    </dgm:pt>
    <dgm:pt modelId="{65F7ECC2-D33B-4177-8384-8F065A03DE17}" type="pres">
      <dgm:prSet presAssocID="{8B6BB0E7-5617-4BE8-AA7E-CEE8DD16FAC3}" presName="Parent" presStyleLbl="revTx" presStyleIdx="0" presStyleCnt="3" custScaleX="14915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BB1B0-7F16-4218-9223-C226C34364D8}" type="pres">
      <dgm:prSet presAssocID="{8B6BB0E7-5617-4BE8-AA7E-CEE8DD16FAC3}" presName="childShape" presStyleCnt="0">
        <dgm:presLayoutVars>
          <dgm:chMax val="0"/>
          <dgm:chPref val="0"/>
        </dgm:presLayoutVars>
      </dgm:prSet>
      <dgm:spPr/>
    </dgm:pt>
    <dgm:pt modelId="{AFAD90F4-7C44-46D3-B652-9CCE821825C9}" type="pres">
      <dgm:prSet presAssocID="{B7512972-A2EE-4B86-9E48-2760591BBEA0}" presName="childComposite" presStyleCnt="0">
        <dgm:presLayoutVars>
          <dgm:chMax val="0"/>
          <dgm:chPref val="0"/>
        </dgm:presLayoutVars>
      </dgm:prSet>
      <dgm:spPr/>
    </dgm:pt>
    <dgm:pt modelId="{80BE4412-172D-434C-BC81-3728D9C1E74C}" type="pres">
      <dgm:prSet presAssocID="{B7512972-A2EE-4B86-9E48-2760591BBEA0}" presName="ChildAccent" presStyleLbl="solidFgAcc1" presStyleIdx="0" presStyleCnt="2" custLinFactX="-82810" custLinFactNeighborX="-100000" custLinFactNeighborY="46631"/>
      <dgm:spPr/>
    </dgm:pt>
    <dgm:pt modelId="{EFF9FD22-817D-4437-B658-6BF6B2DFE64D}" type="pres">
      <dgm:prSet presAssocID="{B7512972-A2EE-4B86-9E48-2760591BBEA0}" presName="Child" presStyleLbl="revTx" presStyleIdx="1" presStyleCnt="3" custScaleX="135462" custLinFactNeighborX="11195" custLinFactNeighborY="333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7E8C91-3337-4469-8C28-09121F6F8DD6}" type="pres">
      <dgm:prSet presAssocID="{F584A70B-4298-44D2-AA15-2CF67479245B}" presName="childComposite" presStyleCnt="0">
        <dgm:presLayoutVars>
          <dgm:chMax val="0"/>
          <dgm:chPref val="0"/>
        </dgm:presLayoutVars>
      </dgm:prSet>
      <dgm:spPr/>
    </dgm:pt>
    <dgm:pt modelId="{67879209-D750-48FA-A74C-C748DBE068B6}" type="pres">
      <dgm:prSet presAssocID="{F584A70B-4298-44D2-AA15-2CF67479245B}" presName="ChildAccent" presStyleLbl="solidFgAcc1" presStyleIdx="1" presStyleCnt="2" custLinFactX="-200000" custLinFactNeighborX="-260411" custLinFactNeighborY="27359"/>
      <dgm:spPr/>
    </dgm:pt>
    <dgm:pt modelId="{AAF58B49-FA7D-45A2-B920-A1214A8B68C6}" type="pres">
      <dgm:prSet presAssocID="{F584A70B-4298-44D2-AA15-2CF67479245B}" presName="Child" presStyleLbl="revTx" presStyleIdx="2" presStyleCnt="3" custScaleX="100000" custLinFactNeighborX="-24267" custLinFactNeighborY="404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747D38-C5C0-4986-BD22-2FA4A0147B13}" type="presOf" srcId="{B7512972-A2EE-4B86-9E48-2760591BBEA0}" destId="{EFF9FD22-817D-4437-B658-6BF6B2DFE64D}" srcOrd="0" destOrd="0" presId="urn:microsoft.com/office/officeart/2008/layout/SquareAccentList"/>
    <dgm:cxn modelId="{7A4B3B7B-42D3-45CB-BE66-4F93D6C1E51C}" srcId="{8B6BB0E7-5617-4BE8-AA7E-CEE8DD16FAC3}" destId="{F584A70B-4298-44D2-AA15-2CF67479245B}" srcOrd="1" destOrd="0" parTransId="{984335C2-CEE3-42E0-8F52-32AB91311C85}" sibTransId="{4DEA2E2F-40BE-4EDF-810B-EE28C08EFFD4}"/>
    <dgm:cxn modelId="{1EBDB479-F8D4-49A0-B165-3CA3C159D92F}" type="presOf" srcId="{F584A70B-4298-44D2-AA15-2CF67479245B}" destId="{AAF58B49-FA7D-45A2-B920-A1214A8B68C6}" srcOrd="0" destOrd="0" presId="urn:microsoft.com/office/officeart/2008/layout/SquareAccentList"/>
    <dgm:cxn modelId="{3C1FFD76-290C-4DD2-B960-698399896062}" srcId="{8B6BB0E7-5617-4BE8-AA7E-CEE8DD16FAC3}" destId="{B7512972-A2EE-4B86-9E48-2760591BBEA0}" srcOrd="0" destOrd="0" parTransId="{8546642C-D04B-4528-B15D-7AF2261D1F57}" sibTransId="{133F22BD-EFA4-42CD-9392-6F9DBEECCB5A}"/>
    <dgm:cxn modelId="{D2E63F3C-54E4-44C0-993A-BB22A72DCF06}" type="presOf" srcId="{8B6BB0E7-5617-4BE8-AA7E-CEE8DD16FAC3}" destId="{65F7ECC2-D33B-4177-8384-8F065A03DE17}" srcOrd="0" destOrd="0" presId="urn:microsoft.com/office/officeart/2008/layout/SquareAccentList"/>
    <dgm:cxn modelId="{20620931-0539-4852-ACD2-DB2A9625F345}" srcId="{29D6BE5E-F2EB-4EAE-9307-E29FAD74D3E9}" destId="{8B6BB0E7-5617-4BE8-AA7E-CEE8DD16FAC3}" srcOrd="0" destOrd="0" parTransId="{3D005BB1-A5C1-4631-B4BC-854798F85B8C}" sibTransId="{F3871835-63FA-49AF-B16E-B569DBA2975C}"/>
    <dgm:cxn modelId="{79F72B95-09ED-41DE-94BD-228C0FF3C900}" type="presOf" srcId="{29D6BE5E-F2EB-4EAE-9307-E29FAD74D3E9}" destId="{132B97ED-5D0F-40F7-86F3-53B52B7D52DC}" srcOrd="0" destOrd="0" presId="urn:microsoft.com/office/officeart/2008/layout/SquareAccentList"/>
    <dgm:cxn modelId="{104B03C4-8D0F-4952-97AA-00EDA6532569}" type="presParOf" srcId="{132B97ED-5D0F-40F7-86F3-53B52B7D52DC}" destId="{70D559B6-39D8-4B75-9910-FEB81336B91F}" srcOrd="0" destOrd="0" presId="urn:microsoft.com/office/officeart/2008/layout/SquareAccentList"/>
    <dgm:cxn modelId="{F3194B0B-D593-4AB8-A701-73C00315F8C2}" type="presParOf" srcId="{70D559B6-39D8-4B75-9910-FEB81336B91F}" destId="{1ABB311E-6101-455E-A061-72A5D11A4BB5}" srcOrd="0" destOrd="0" presId="urn:microsoft.com/office/officeart/2008/layout/SquareAccentList"/>
    <dgm:cxn modelId="{E5E791ED-2F1E-48D1-A86A-5D796A0B5FF9}" type="presParOf" srcId="{1ABB311E-6101-455E-A061-72A5D11A4BB5}" destId="{EF94B46A-4F97-451E-9D1E-F52292529397}" srcOrd="0" destOrd="0" presId="urn:microsoft.com/office/officeart/2008/layout/SquareAccentList"/>
    <dgm:cxn modelId="{08B8BA49-A997-4CC3-BBD8-900C14104605}" type="presParOf" srcId="{1ABB311E-6101-455E-A061-72A5D11A4BB5}" destId="{918D478F-A86F-4D52-8914-54A623324A35}" srcOrd="1" destOrd="0" presId="urn:microsoft.com/office/officeart/2008/layout/SquareAccentList"/>
    <dgm:cxn modelId="{476C13F0-7CFF-4E23-ABAC-2F034AB55EAC}" type="presParOf" srcId="{1ABB311E-6101-455E-A061-72A5D11A4BB5}" destId="{65F7ECC2-D33B-4177-8384-8F065A03DE17}" srcOrd="2" destOrd="0" presId="urn:microsoft.com/office/officeart/2008/layout/SquareAccentList"/>
    <dgm:cxn modelId="{7C9877B9-110E-4F1A-8985-606F67D93A49}" type="presParOf" srcId="{70D559B6-39D8-4B75-9910-FEB81336B91F}" destId="{898BB1B0-7F16-4218-9223-C226C34364D8}" srcOrd="1" destOrd="0" presId="urn:microsoft.com/office/officeart/2008/layout/SquareAccentList"/>
    <dgm:cxn modelId="{10E6EECB-BAAA-4563-ACFD-9983637685C8}" type="presParOf" srcId="{898BB1B0-7F16-4218-9223-C226C34364D8}" destId="{AFAD90F4-7C44-46D3-B652-9CCE821825C9}" srcOrd="0" destOrd="0" presId="urn:microsoft.com/office/officeart/2008/layout/SquareAccentList"/>
    <dgm:cxn modelId="{549BAA44-5B0C-4144-9480-17BB3C5566C4}" type="presParOf" srcId="{AFAD90F4-7C44-46D3-B652-9CCE821825C9}" destId="{80BE4412-172D-434C-BC81-3728D9C1E74C}" srcOrd="0" destOrd="0" presId="urn:microsoft.com/office/officeart/2008/layout/SquareAccentList"/>
    <dgm:cxn modelId="{CEAC5D7B-3E6E-44EB-AFE6-733A12D6083E}" type="presParOf" srcId="{AFAD90F4-7C44-46D3-B652-9CCE821825C9}" destId="{EFF9FD22-817D-4437-B658-6BF6B2DFE64D}" srcOrd="1" destOrd="0" presId="urn:microsoft.com/office/officeart/2008/layout/SquareAccentList"/>
    <dgm:cxn modelId="{BFA5D9A6-C2A8-4DA3-A67E-81DD9DD288EC}" type="presParOf" srcId="{898BB1B0-7F16-4218-9223-C226C34364D8}" destId="{FE7E8C91-3337-4469-8C28-09121F6F8DD6}" srcOrd="1" destOrd="0" presId="urn:microsoft.com/office/officeart/2008/layout/SquareAccentList"/>
    <dgm:cxn modelId="{B30AD213-DBEF-4242-BE0D-EA958C4E3E1E}" type="presParOf" srcId="{FE7E8C91-3337-4469-8C28-09121F6F8DD6}" destId="{67879209-D750-48FA-A74C-C748DBE068B6}" srcOrd="0" destOrd="0" presId="urn:microsoft.com/office/officeart/2008/layout/SquareAccentList"/>
    <dgm:cxn modelId="{18C46DBB-EB80-475F-914B-8CB5A1D1B86E}" type="presParOf" srcId="{FE7E8C91-3337-4469-8C28-09121F6F8DD6}" destId="{AAF58B49-FA7D-45A2-B920-A1214A8B68C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4CA44-0E05-4E71-82D7-75CE7ACA8797}">
      <dsp:nvSpPr>
        <dsp:cNvPr id="0" name=""/>
        <dsp:cNvSpPr/>
      </dsp:nvSpPr>
      <dsp:spPr>
        <a:xfrm>
          <a:off x="1947" y="-110050"/>
          <a:ext cx="2041328" cy="4978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образователь-</a:t>
          </a:r>
          <a:r>
            <a:rPr lang="ru-RU" sz="1800" b="1" kern="1200" dirty="0" err="1" smtClean="0"/>
            <a:t>ного</a:t>
          </a:r>
          <a:r>
            <a:rPr lang="ru-RU" sz="1800" b="1" kern="1200" dirty="0" smtClean="0"/>
            <a:t> процесса (содержание, организация, дети, педагоги, взаимодействие педагогов и детей)</a:t>
          </a:r>
          <a:endParaRPr lang="ru-RU" sz="1800" b="1" kern="1200" dirty="0"/>
        </a:p>
      </dsp:txBody>
      <dsp:txXfrm>
        <a:off x="1947" y="1881294"/>
        <a:ext cx="2041328" cy="1991345"/>
      </dsp:txXfrm>
    </dsp:sp>
    <dsp:sp modelId="{04DF9E47-7893-48A9-A842-EEC89D733D88}">
      <dsp:nvSpPr>
        <dsp:cNvPr id="0" name=""/>
        <dsp:cNvSpPr/>
      </dsp:nvSpPr>
      <dsp:spPr>
        <a:xfrm>
          <a:off x="171369" y="129601"/>
          <a:ext cx="1702485" cy="1702485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AA8501-33F5-4D21-B44E-3AC4716391BF}">
      <dsp:nvSpPr>
        <dsp:cNvPr id="0" name=""/>
        <dsp:cNvSpPr/>
      </dsp:nvSpPr>
      <dsp:spPr>
        <a:xfrm>
          <a:off x="2104515" y="-110050"/>
          <a:ext cx="2041328" cy="4978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</a:t>
          </a:r>
          <a:r>
            <a:rPr lang="ru-RU" sz="1800" b="1" kern="1200" dirty="0" err="1" smtClean="0"/>
            <a:t>ресурсо</a:t>
          </a:r>
          <a:r>
            <a:rPr lang="ru-RU" sz="1800" b="1" kern="1200" dirty="0" smtClean="0"/>
            <a:t>-обеспечения (ресурсы и условия, необходимые для образователь-</a:t>
          </a:r>
          <a:r>
            <a:rPr lang="ru-RU" sz="1800" b="1" kern="1200" dirty="0" err="1" smtClean="0"/>
            <a:t>ного</a:t>
          </a:r>
          <a:r>
            <a:rPr lang="ru-RU" sz="1800" b="1" kern="1200" dirty="0" smtClean="0"/>
            <a:t> процесса)</a:t>
          </a:r>
          <a:endParaRPr lang="ru-RU" sz="1800" b="1" kern="1200" dirty="0"/>
        </a:p>
      </dsp:txBody>
      <dsp:txXfrm>
        <a:off x="2104515" y="1881294"/>
        <a:ext cx="2041328" cy="1991345"/>
      </dsp:txXfrm>
    </dsp:sp>
    <dsp:sp modelId="{6593B2DF-E4C1-4668-AE22-2C8F9CC5D932}">
      <dsp:nvSpPr>
        <dsp:cNvPr id="0" name=""/>
        <dsp:cNvSpPr/>
      </dsp:nvSpPr>
      <dsp:spPr>
        <a:xfrm>
          <a:off x="2273937" y="129601"/>
          <a:ext cx="1702485" cy="1702485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095B6D-FA0B-438C-ACED-1AB6F1763C73}">
      <dsp:nvSpPr>
        <dsp:cNvPr id="0" name=""/>
        <dsp:cNvSpPr/>
      </dsp:nvSpPr>
      <dsp:spPr>
        <a:xfrm>
          <a:off x="4207083" y="-110050"/>
          <a:ext cx="2041328" cy="4978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управления</a:t>
          </a:r>
          <a:endParaRPr lang="ru-RU" sz="1800" b="1" kern="1200" dirty="0"/>
        </a:p>
      </dsp:txBody>
      <dsp:txXfrm>
        <a:off x="4207083" y="1881294"/>
        <a:ext cx="2041328" cy="1991345"/>
      </dsp:txXfrm>
    </dsp:sp>
    <dsp:sp modelId="{FD285D27-C0F5-45A3-820B-470FC5939C14}">
      <dsp:nvSpPr>
        <dsp:cNvPr id="0" name=""/>
        <dsp:cNvSpPr/>
      </dsp:nvSpPr>
      <dsp:spPr>
        <a:xfrm>
          <a:off x="4376505" y="129601"/>
          <a:ext cx="1702485" cy="1702485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F362D-3C39-4745-B915-4BAD934F27D2}">
      <dsp:nvSpPr>
        <dsp:cNvPr id="0" name=""/>
        <dsp:cNvSpPr/>
      </dsp:nvSpPr>
      <dsp:spPr>
        <a:xfrm>
          <a:off x="6309652" y="-110050"/>
          <a:ext cx="2041328" cy="4978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результатов работы образовательной системы в дошкольном отделении</a:t>
          </a:r>
          <a:endParaRPr lang="ru-RU" sz="1800" b="1" kern="1200" dirty="0"/>
        </a:p>
      </dsp:txBody>
      <dsp:txXfrm>
        <a:off x="6309652" y="1881294"/>
        <a:ext cx="2041328" cy="1991345"/>
      </dsp:txXfrm>
    </dsp:sp>
    <dsp:sp modelId="{AD387CA0-F581-47E8-ACC7-A9559DC72BE0}">
      <dsp:nvSpPr>
        <dsp:cNvPr id="0" name=""/>
        <dsp:cNvSpPr/>
      </dsp:nvSpPr>
      <dsp:spPr>
        <a:xfrm>
          <a:off x="6479073" y="129601"/>
          <a:ext cx="1702485" cy="1702485"/>
        </a:xfrm>
        <a:prstGeom prst="ellipse">
          <a:avLst/>
        </a:prstGeom>
        <a:solidFill>
          <a:srgbClr val="FFFF99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03160C-C2C6-4428-9EE7-F15CE23B2E4A}">
      <dsp:nvSpPr>
        <dsp:cNvPr id="0" name=""/>
        <dsp:cNvSpPr/>
      </dsp:nvSpPr>
      <dsp:spPr>
        <a:xfrm>
          <a:off x="360129" y="0"/>
          <a:ext cx="7704750" cy="2053856"/>
        </a:xfrm>
        <a:prstGeom prst="leftRightArrow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D6801-A9FF-425F-8564-76657F296AC0}">
      <dsp:nvSpPr>
        <dsp:cNvPr id="0" name=""/>
        <dsp:cNvSpPr/>
      </dsp:nvSpPr>
      <dsp:spPr>
        <a:xfrm>
          <a:off x="0" y="0"/>
          <a:ext cx="8064896" cy="1200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18900000" algn="b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Внутренние факторы</a:t>
          </a:r>
          <a:r>
            <a:rPr lang="ru-RU" sz="1800" kern="1200" dirty="0" smtClean="0"/>
            <a:t> – те, которые входят в само определение качества дошкольного образования. То есть, насколько соответствует установленным требованиям (тому, что должно быть) фактические образовательная программа, условия ее реализации и результаты ее освоения.</a:t>
          </a:r>
          <a:endParaRPr lang="ru-RU" sz="1800" kern="1200" dirty="0"/>
        </a:p>
      </dsp:txBody>
      <dsp:txXfrm>
        <a:off x="58583" y="58583"/>
        <a:ext cx="7947730" cy="1082920"/>
      </dsp:txXfrm>
    </dsp:sp>
    <dsp:sp modelId="{66E803C4-5252-48DA-AA44-95D1610AF95B}">
      <dsp:nvSpPr>
        <dsp:cNvPr id="0" name=""/>
        <dsp:cNvSpPr/>
      </dsp:nvSpPr>
      <dsp:spPr>
        <a:xfrm>
          <a:off x="0" y="1296151"/>
          <a:ext cx="8064896" cy="977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Данные факторы являются в значительной степени контролируемыми и поддающимися регулированию. Регулирование данных факторов – компетенция, в первую очередь, самих образовательных организаций.</a:t>
          </a:r>
          <a:endParaRPr lang="ru-RU" sz="1700" kern="1200" dirty="0"/>
        </a:p>
      </dsp:txBody>
      <dsp:txXfrm>
        <a:off x="0" y="1296151"/>
        <a:ext cx="8064896" cy="977040"/>
      </dsp:txXfrm>
    </dsp:sp>
    <dsp:sp modelId="{50A5CD9F-D992-4240-9CA0-7B864F5C390F}">
      <dsp:nvSpPr>
        <dsp:cNvPr id="0" name=""/>
        <dsp:cNvSpPr/>
      </dsp:nvSpPr>
      <dsp:spPr>
        <a:xfrm>
          <a:off x="0" y="2160243"/>
          <a:ext cx="8064896" cy="1385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18900000" algn="b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Внешние факторы</a:t>
          </a:r>
          <a:r>
            <a:rPr lang="ru-RU" sz="1800" kern="1200" dirty="0" smtClean="0"/>
            <a:t> – те, которые связаны с внешними обстоятельствами или внешней по отношению к дошкольному образованию средой.  Они влияют в той или иной степени на качество дошкольного образования, но являются плохо контролируемыми и регулируемыми.</a:t>
          </a:r>
          <a:br>
            <a:rPr lang="ru-RU" sz="1800" kern="1200" dirty="0" smtClean="0"/>
          </a:br>
          <a:r>
            <a:rPr lang="ru-RU" sz="1800" kern="1200" dirty="0" smtClean="0"/>
            <a:t>Среди них можно выделить:</a:t>
          </a:r>
          <a:endParaRPr lang="ru-RU" sz="1800" kern="1200" dirty="0"/>
        </a:p>
      </dsp:txBody>
      <dsp:txXfrm>
        <a:off x="67653" y="2227896"/>
        <a:ext cx="7929590" cy="1250568"/>
      </dsp:txXfrm>
    </dsp:sp>
    <dsp:sp modelId="{0C666A03-1176-4BAA-BF45-784E7745E12F}">
      <dsp:nvSpPr>
        <dsp:cNvPr id="0" name=""/>
        <dsp:cNvSpPr/>
      </dsp:nvSpPr>
      <dsp:spPr>
        <a:xfrm>
          <a:off x="0" y="3577296"/>
          <a:ext cx="8064896" cy="1679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влияние семьи;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социально-экономические факторы;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конкурентные факторы (наличие или отсутствие конкуренции);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индивидуальные особенности детей (как физические, так и психологические);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уровень развития детей на «входе» в дошкольное образование (так называемые исходные данные) и др. </a:t>
          </a:r>
          <a:endParaRPr lang="ru-RU" sz="1700" kern="1200" dirty="0"/>
        </a:p>
      </dsp:txBody>
      <dsp:txXfrm>
        <a:off x="0" y="3577296"/>
        <a:ext cx="8064896" cy="16792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7DAAA-0BC6-42A2-BCB9-E54B97A43677}">
      <dsp:nvSpPr>
        <dsp:cNvPr id="0" name=""/>
        <dsp:cNvSpPr/>
      </dsp:nvSpPr>
      <dsp:spPr>
        <a:xfrm>
          <a:off x="4176464" y="948115"/>
          <a:ext cx="2358574" cy="407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925"/>
              </a:lnTo>
              <a:lnTo>
                <a:pt x="2358574" y="218925"/>
              </a:lnTo>
              <a:lnTo>
                <a:pt x="2358574" y="407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B343D5-D4E3-4EBE-843C-D59D34B25B81}">
      <dsp:nvSpPr>
        <dsp:cNvPr id="0" name=""/>
        <dsp:cNvSpPr/>
      </dsp:nvSpPr>
      <dsp:spPr>
        <a:xfrm>
          <a:off x="3265335" y="948115"/>
          <a:ext cx="911128" cy="407087"/>
        </a:xfrm>
        <a:custGeom>
          <a:avLst/>
          <a:gdLst/>
          <a:ahLst/>
          <a:cxnLst/>
          <a:rect l="0" t="0" r="0" b="0"/>
          <a:pathLst>
            <a:path>
              <a:moveTo>
                <a:pt x="911128" y="0"/>
              </a:moveTo>
              <a:lnTo>
                <a:pt x="911128" y="218925"/>
              </a:lnTo>
              <a:lnTo>
                <a:pt x="0" y="218925"/>
              </a:lnTo>
              <a:lnTo>
                <a:pt x="0" y="407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24617-F904-4340-9785-7FC85D546E17}">
      <dsp:nvSpPr>
        <dsp:cNvPr id="0" name=""/>
        <dsp:cNvSpPr/>
      </dsp:nvSpPr>
      <dsp:spPr>
        <a:xfrm>
          <a:off x="906761" y="948115"/>
          <a:ext cx="3269702" cy="407087"/>
        </a:xfrm>
        <a:custGeom>
          <a:avLst/>
          <a:gdLst/>
          <a:ahLst/>
          <a:cxnLst/>
          <a:rect l="0" t="0" r="0" b="0"/>
          <a:pathLst>
            <a:path>
              <a:moveTo>
                <a:pt x="3269702" y="0"/>
              </a:moveTo>
              <a:lnTo>
                <a:pt x="3269702" y="218925"/>
              </a:lnTo>
              <a:lnTo>
                <a:pt x="0" y="218925"/>
              </a:lnTo>
              <a:lnTo>
                <a:pt x="0" y="407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6EBDC2-BB79-4DE0-BEA7-93FEFE099C10}">
      <dsp:nvSpPr>
        <dsp:cNvPr id="0" name=""/>
        <dsp:cNvSpPr/>
      </dsp:nvSpPr>
      <dsp:spPr>
        <a:xfrm>
          <a:off x="5928" y="0"/>
          <a:ext cx="8341071" cy="9481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дошкольного образования – это результат деятельности</a:t>
          </a:r>
          <a:br>
            <a:rPr lang="ru-RU" sz="1800" b="1" kern="1200" dirty="0" smtClean="0"/>
          </a:br>
          <a:r>
            <a:rPr lang="ru-RU" sz="1800" b="1" kern="1200" dirty="0" smtClean="0"/>
            <a:t>педагогического коллектива,</a:t>
          </a:r>
          <a:br>
            <a:rPr lang="ru-RU" sz="1800" b="1" kern="1200" dirty="0" smtClean="0"/>
          </a:br>
          <a:r>
            <a:rPr lang="ru-RU" sz="1800" b="1" kern="1200" dirty="0" smtClean="0"/>
            <a:t>который определяется следующими позициями:</a:t>
          </a:r>
          <a:endParaRPr lang="ru-RU" sz="1800" b="1" kern="1200" dirty="0"/>
        </a:p>
      </dsp:txBody>
      <dsp:txXfrm>
        <a:off x="5928" y="0"/>
        <a:ext cx="8341071" cy="948115"/>
      </dsp:txXfrm>
    </dsp:sp>
    <dsp:sp modelId="{CF144748-B1C7-4CB1-9B0D-F96DCE278BDD}">
      <dsp:nvSpPr>
        <dsp:cNvPr id="0" name=""/>
        <dsp:cNvSpPr/>
      </dsp:nvSpPr>
      <dsp:spPr>
        <a:xfrm>
          <a:off x="10748" y="1355203"/>
          <a:ext cx="1792025" cy="3510532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72000" lvl="0" algn="l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как ребенок в образовательной организации реализует свое право на индивидуальное развитие</a:t>
          </a:r>
          <a:br>
            <a:rPr lang="ru-RU" sz="1700" b="1" kern="1200" dirty="0" smtClean="0">
              <a:solidFill>
                <a:schemeClr val="tx1"/>
              </a:solidFill>
            </a:rPr>
          </a:br>
          <a:r>
            <a:rPr lang="ru-RU" sz="1700" kern="1200" dirty="0" smtClean="0">
              <a:solidFill>
                <a:schemeClr val="tx1"/>
              </a:solidFill>
            </a:rPr>
            <a:t>в соответствии с возрастными возможностями</a:t>
          </a:r>
          <a:br>
            <a:rPr lang="ru-RU" sz="1700" kern="1200" dirty="0" smtClean="0">
              <a:solidFill>
                <a:schemeClr val="tx1"/>
              </a:solidFill>
            </a:rPr>
          </a:br>
          <a:r>
            <a:rPr lang="ru-RU" sz="1700" kern="1200" dirty="0" smtClean="0">
              <a:solidFill>
                <a:schemeClr val="tx1"/>
              </a:solidFill>
            </a:rPr>
            <a:t>и способностями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10748" y="1355203"/>
        <a:ext cx="1792025" cy="3510532"/>
      </dsp:txXfrm>
    </dsp:sp>
    <dsp:sp modelId="{45A88A7E-9762-42A2-AECA-28095C9B56D4}">
      <dsp:nvSpPr>
        <dsp:cNvPr id="0" name=""/>
        <dsp:cNvSpPr/>
      </dsp:nvSpPr>
      <dsp:spPr>
        <a:xfrm>
          <a:off x="2179099" y="1355203"/>
          <a:ext cx="2172472" cy="3567268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72000"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как организован педагогический процесс в детском саду</a:t>
          </a:r>
          <a:br>
            <a:rPr lang="ru-RU" sz="1700" b="1" kern="1200" dirty="0" smtClean="0">
              <a:solidFill>
                <a:schemeClr val="tx1"/>
              </a:solidFill>
            </a:rPr>
          </a:br>
          <a:r>
            <a:rPr lang="ru-RU" sz="1700" kern="1200" dirty="0" smtClean="0">
              <a:solidFill>
                <a:schemeClr val="tx1"/>
              </a:solidFill>
            </a:rPr>
            <a:t>(режим, выбор программ и технологий, обеспеченность пособиями, система повышения профессионального роста педагогов через разные формы методической работы и т.д.)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2179099" y="1355203"/>
        <a:ext cx="2172472" cy="3567268"/>
      </dsp:txXfrm>
    </dsp:sp>
    <dsp:sp modelId="{F0D816AB-E6F0-4605-BAD4-704824160C29}">
      <dsp:nvSpPr>
        <dsp:cNvPr id="0" name=""/>
        <dsp:cNvSpPr/>
      </dsp:nvSpPr>
      <dsp:spPr>
        <a:xfrm>
          <a:off x="4727897" y="1355203"/>
          <a:ext cx="3614281" cy="3654593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72000" lvl="0" algn="l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какие условия созданы в дошкольном отделении</a:t>
          </a:r>
          <a:br>
            <a:rPr lang="ru-RU" sz="1700" b="1" kern="1200" dirty="0" smtClean="0">
              <a:solidFill>
                <a:schemeClr val="tx1"/>
              </a:solidFill>
            </a:rPr>
          </a:br>
          <a:r>
            <a:rPr lang="ru-RU" sz="1700" kern="1200" dirty="0" smtClean="0">
              <a:solidFill>
                <a:schemeClr val="tx1"/>
              </a:solidFill>
            </a:rPr>
            <a:t>(образовательная среда, положительный микроклимат в коллективе; система стимулирования качественной работы, творческая направленность деятельности коллектива дошкольного отделения</a:t>
          </a:r>
          <a:br>
            <a:rPr lang="ru-RU" sz="1700" kern="1200" dirty="0" smtClean="0">
              <a:solidFill>
                <a:schemeClr val="tx1"/>
              </a:solidFill>
            </a:rPr>
          </a:br>
          <a:r>
            <a:rPr lang="ru-RU" sz="1700" kern="1200" dirty="0" smtClean="0">
              <a:solidFill>
                <a:schemeClr val="tx1"/>
              </a:solidFill>
            </a:rPr>
            <a:t>и его руководителя; ориентация на образовательные потребности и запросы семьи; систематическое коллективное обсуждение состояния образовательного процесса и принятия грамотных управленческих решений и т.д.)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4727897" y="1355203"/>
        <a:ext cx="3614281" cy="36545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98F5F4-847D-49EA-91A4-31A201B0C9B6}">
      <dsp:nvSpPr>
        <dsp:cNvPr id="0" name=""/>
        <dsp:cNvSpPr/>
      </dsp:nvSpPr>
      <dsp:spPr>
        <a:xfrm>
          <a:off x="1258" y="38140"/>
          <a:ext cx="3039419" cy="1215767"/>
        </a:xfrm>
        <a:prstGeom prst="chevron">
          <a:avLst/>
        </a:prstGeom>
        <a:solidFill>
          <a:schemeClr val="bg1"/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Стратегический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609142" y="38140"/>
        <a:ext cx="1823652" cy="1215767"/>
      </dsp:txXfrm>
    </dsp:sp>
    <dsp:sp modelId="{066147A5-426A-46EB-A1D7-3A2E87AA2272}">
      <dsp:nvSpPr>
        <dsp:cNvPr id="0" name=""/>
        <dsp:cNvSpPr/>
      </dsp:nvSpPr>
      <dsp:spPr>
        <a:xfrm>
          <a:off x="2645554" y="141480"/>
          <a:ext cx="5434338" cy="1009087"/>
        </a:xfrm>
        <a:prstGeom prst="chevron">
          <a:avLst/>
        </a:prstGeom>
        <a:solidFill>
          <a:schemeClr val="bg1">
            <a:lumMod val="95000"/>
            <a:alpha val="92000"/>
          </a:schemeClr>
        </a:solidFill>
        <a:ln w="25400" cap="flat" cmpd="sng" algn="ctr">
          <a:solidFill>
            <a:schemeClr val="tx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Федеральный уровень</a:t>
          </a:r>
          <a:endParaRPr lang="ru-RU" sz="1800" kern="1200" dirty="0"/>
        </a:p>
      </dsp:txBody>
      <dsp:txXfrm>
        <a:off x="3150098" y="141480"/>
        <a:ext cx="4425251" cy="1009087"/>
      </dsp:txXfrm>
    </dsp:sp>
    <dsp:sp modelId="{8B8DBB0F-229D-4354-82B1-F0D0166268C5}">
      <dsp:nvSpPr>
        <dsp:cNvPr id="0" name=""/>
        <dsp:cNvSpPr/>
      </dsp:nvSpPr>
      <dsp:spPr>
        <a:xfrm>
          <a:off x="1258" y="1424116"/>
          <a:ext cx="3039419" cy="12157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Оперативный</a:t>
          </a:r>
          <a:endParaRPr lang="ru-RU" sz="2000" b="1" kern="1200" dirty="0"/>
        </a:p>
      </dsp:txBody>
      <dsp:txXfrm>
        <a:off x="609142" y="1424116"/>
        <a:ext cx="1823652" cy="1215767"/>
      </dsp:txXfrm>
    </dsp:sp>
    <dsp:sp modelId="{244BC5A0-FF19-4661-88E4-FBA7F0C68E15}">
      <dsp:nvSpPr>
        <dsp:cNvPr id="0" name=""/>
        <dsp:cNvSpPr/>
      </dsp:nvSpPr>
      <dsp:spPr>
        <a:xfrm>
          <a:off x="2645554" y="1527456"/>
          <a:ext cx="2522718" cy="1009087"/>
        </a:xfrm>
        <a:prstGeom prst="chevron">
          <a:avLst/>
        </a:prstGeom>
        <a:solidFill>
          <a:schemeClr val="bg1">
            <a:lumMod val="95000"/>
            <a:alpha val="92000"/>
          </a:schemeClr>
        </a:solidFill>
        <a:ln w="25400" cap="flat" cmpd="sng" algn="ctr">
          <a:solidFill>
            <a:schemeClr val="tx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Региональный уровень</a:t>
          </a:r>
          <a:endParaRPr lang="ru-RU" sz="1800" kern="1200" dirty="0"/>
        </a:p>
      </dsp:txBody>
      <dsp:txXfrm>
        <a:off x="3150098" y="1527456"/>
        <a:ext cx="1513631" cy="1009087"/>
      </dsp:txXfrm>
    </dsp:sp>
    <dsp:sp modelId="{7DB4C719-ABDB-414A-B1A4-3811B2436962}">
      <dsp:nvSpPr>
        <dsp:cNvPr id="0" name=""/>
        <dsp:cNvSpPr/>
      </dsp:nvSpPr>
      <dsp:spPr>
        <a:xfrm>
          <a:off x="4815091" y="1527456"/>
          <a:ext cx="3320553" cy="1009087"/>
        </a:xfrm>
        <a:prstGeom prst="chevron">
          <a:avLst/>
        </a:prstGeom>
        <a:solidFill>
          <a:schemeClr val="bg1">
            <a:lumMod val="95000"/>
            <a:alpha val="92000"/>
          </a:schemeClr>
        </a:solidFill>
        <a:ln w="25400" cap="flat" cmpd="sng" algn="ctr">
          <a:solidFill>
            <a:schemeClr val="tx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Уровень департаментов образования субъектов Федерации</a:t>
          </a:r>
          <a:endParaRPr lang="ru-RU" sz="1800" kern="1200" dirty="0"/>
        </a:p>
      </dsp:txBody>
      <dsp:txXfrm>
        <a:off x="5319635" y="1527456"/>
        <a:ext cx="2311466" cy="1009087"/>
      </dsp:txXfrm>
    </dsp:sp>
    <dsp:sp modelId="{ED9D8EAE-D930-4E1F-803D-EBC4C48D2512}">
      <dsp:nvSpPr>
        <dsp:cNvPr id="0" name=""/>
        <dsp:cNvSpPr/>
      </dsp:nvSpPr>
      <dsp:spPr>
        <a:xfrm>
          <a:off x="1258" y="2810091"/>
          <a:ext cx="3039419" cy="1215767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Тактический</a:t>
          </a:r>
          <a:endParaRPr lang="ru-RU" sz="2000" b="1" kern="1200" dirty="0"/>
        </a:p>
      </dsp:txBody>
      <dsp:txXfrm>
        <a:off x="609142" y="2810091"/>
        <a:ext cx="1823652" cy="1215767"/>
      </dsp:txXfrm>
    </dsp:sp>
    <dsp:sp modelId="{9200C3F0-3B6A-4577-8AF3-00201E025CA6}">
      <dsp:nvSpPr>
        <dsp:cNvPr id="0" name=""/>
        <dsp:cNvSpPr/>
      </dsp:nvSpPr>
      <dsp:spPr>
        <a:xfrm>
          <a:off x="2645554" y="2913431"/>
          <a:ext cx="5434187" cy="1009087"/>
        </a:xfrm>
        <a:prstGeom prst="chevron">
          <a:avLst/>
        </a:prstGeom>
        <a:solidFill>
          <a:schemeClr val="bg1">
            <a:lumMod val="95000"/>
            <a:alpha val="92000"/>
          </a:schemeClr>
        </a:solidFill>
        <a:ln w="25400" cap="flat" cmpd="sng" algn="ctr">
          <a:solidFill>
            <a:schemeClr val="tx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Уровень образовательных организаций</a:t>
          </a:r>
          <a:endParaRPr lang="ru-RU" sz="1800" kern="1200" dirty="0"/>
        </a:p>
      </dsp:txBody>
      <dsp:txXfrm>
        <a:off x="3150098" y="2913431"/>
        <a:ext cx="4425100" cy="10090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F6834-D719-487B-A808-F40A6AA8C669}">
      <dsp:nvSpPr>
        <dsp:cNvPr id="0" name=""/>
        <dsp:cNvSpPr/>
      </dsp:nvSpPr>
      <dsp:spPr>
        <a:xfrm rot="16200000">
          <a:off x="630069" y="-630069"/>
          <a:ext cx="2304256" cy="356439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Взаимодействие с Московским центром качества образования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Совершенствование системы документооборота</a:t>
          </a:r>
          <a:endParaRPr lang="ru-RU" sz="1800" b="1" kern="1200" dirty="0"/>
        </a:p>
      </dsp:txBody>
      <dsp:txXfrm rot="5400000">
        <a:off x="-1" y="1"/>
        <a:ext cx="3564396" cy="1728192"/>
      </dsp:txXfrm>
    </dsp:sp>
    <dsp:sp modelId="{6E120DB9-BF1C-462B-A28D-46B26B3DF79E}">
      <dsp:nvSpPr>
        <dsp:cNvPr id="0" name=""/>
        <dsp:cNvSpPr/>
      </dsp:nvSpPr>
      <dsp:spPr>
        <a:xfrm>
          <a:off x="3564396" y="0"/>
          <a:ext cx="3564396" cy="2304256"/>
        </a:xfrm>
        <a:prstGeom prst="round1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Дифференциация и индивидуализация обучения для реализации преемственности между дошкольным отделением и начальной школой</a:t>
          </a:r>
          <a:endParaRPr lang="ru-RU" sz="1800" b="1" kern="1200" dirty="0"/>
        </a:p>
      </dsp:txBody>
      <dsp:txXfrm>
        <a:off x="3564396" y="0"/>
        <a:ext cx="3564396" cy="1728192"/>
      </dsp:txXfrm>
    </dsp:sp>
    <dsp:sp modelId="{52440C9C-3270-414D-9B85-5528CA9B3A7E}">
      <dsp:nvSpPr>
        <dsp:cNvPr id="0" name=""/>
        <dsp:cNvSpPr/>
      </dsp:nvSpPr>
      <dsp:spPr>
        <a:xfrm rot="10800000">
          <a:off x="0" y="2304256"/>
          <a:ext cx="3564396" cy="2304256"/>
        </a:xfrm>
        <a:prstGeom prst="round1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Развитие социальной компетентности в общении с другими детьми и взрослыми,</a:t>
          </a:r>
          <a:br>
            <a:rPr lang="ru-RU" sz="1800" b="1" kern="1200" dirty="0" smtClean="0"/>
          </a:br>
          <a:r>
            <a:rPr lang="ru-RU" sz="1800" b="1" kern="1200" dirty="0" smtClean="0"/>
            <a:t>с предметно-пространственным миром</a:t>
          </a:r>
          <a:endParaRPr lang="ru-RU" sz="1800" b="1" kern="1200" dirty="0"/>
        </a:p>
      </dsp:txBody>
      <dsp:txXfrm rot="10800000">
        <a:off x="0" y="2880320"/>
        <a:ext cx="3564396" cy="1728192"/>
      </dsp:txXfrm>
    </dsp:sp>
    <dsp:sp modelId="{BF5479B9-2064-42B3-9767-52F395392D11}">
      <dsp:nvSpPr>
        <dsp:cNvPr id="0" name=""/>
        <dsp:cNvSpPr/>
      </dsp:nvSpPr>
      <dsp:spPr>
        <a:xfrm rot="5400000">
          <a:off x="4194465" y="1674186"/>
          <a:ext cx="2304256" cy="3564396"/>
        </a:xfrm>
        <a:prstGeom prst="round1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Развитие системы взаимодействия с родителями</a:t>
          </a:r>
          <a:endParaRPr lang="ru-RU" sz="1800" b="1" kern="1200" dirty="0"/>
        </a:p>
      </dsp:txBody>
      <dsp:txXfrm rot="-5400000">
        <a:off x="3564396" y="2880320"/>
        <a:ext cx="3564396" cy="1728192"/>
      </dsp:txXfrm>
    </dsp:sp>
    <dsp:sp modelId="{3725AC6D-4AF8-48DD-84F3-88EF285239D4}">
      <dsp:nvSpPr>
        <dsp:cNvPr id="0" name=""/>
        <dsp:cNvSpPr/>
      </dsp:nvSpPr>
      <dsp:spPr>
        <a:xfrm>
          <a:off x="2495077" y="1656184"/>
          <a:ext cx="2138637" cy="129614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Пути оптимизации качества образования</a:t>
          </a:r>
          <a:endParaRPr lang="ru-RU" sz="2000" b="1" kern="1200" dirty="0"/>
        </a:p>
      </dsp:txBody>
      <dsp:txXfrm>
        <a:off x="2558350" y="1719457"/>
        <a:ext cx="2012091" cy="11695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4B46A-4F97-451E-9D1E-F52292529397}">
      <dsp:nvSpPr>
        <dsp:cNvPr id="0" name=""/>
        <dsp:cNvSpPr/>
      </dsp:nvSpPr>
      <dsp:spPr>
        <a:xfrm>
          <a:off x="145507" y="1455389"/>
          <a:ext cx="5498844" cy="646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D478F-A86F-4D52-8914-54A623324A35}">
      <dsp:nvSpPr>
        <dsp:cNvPr id="0" name=""/>
        <dsp:cNvSpPr/>
      </dsp:nvSpPr>
      <dsp:spPr>
        <a:xfrm>
          <a:off x="1" y="1798080"/>
          <a:ext cx="403964" cy="4039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7ECC2-D33B-4177-8384-8F065A03DE17}">
      <dsp:nvSpPr>
        <dsp:cNvPr id="0" name=""/>
        <dsp:cNvSpPr/>
      </dsp:nvSpPr>
      <dsp:spPr>
        <a:xfrm>
          <a:off x="3555" y="0"/>
          <a:ext cx="8201801" cy="116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Практика взаимодействия с учителями и психологами образовательных комплексов, включающих и детские сады, и школы, показала востребованность данных о будущих учениках, которые переходят из дошкольных отделений в начальную школу.</a:t>
          </a:r>
          <a:endParaRPr lang="ru-RU" sz="2000" kern="1200" dirty="0"/>
        </a:p>
      </dsp:txBody>
      <dsp:txXfrm>
        <a:off x="3555" y="0"/>
        <a:ext cx="8201801" cy="1162145"/>
      </dsp:txXfrm>
    </dsp:sp>
    <dsp:sp modelId="{80BE4412-172D-434C-BC81-3728D9C1E74C}">
      <dsp:nvSpPr>
        <dsp:cNvPr id="0" name=""/>
        <dsp:cNvSpPr/>
      </dsp:nvSpPr>
      <dsp:spPr>
        <a:xfrm>
          <a:off x="0" y="2535101"/>
          <a:ext cx="403955" cy="4039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F9FD22-817D-4437-B658-6BF6B2DFE64D}">
      <dsp:nvSpPr>
        <dsp:cNvPr id="0" name=""/>
        <dsp:cNvSpPr/>
      </dsp:nvSpPr>
      <dsp:spPr>
        <a:xfrm>
          <a:off x="576059" y="2392044"/>
          <a:ext cx="6927425" cy="941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разработать формы взаимодействия с Московским центром качества образования для своевременного внесения изменений и коррекции в Московский регистр качества образования (МРКО);</a:t>
          </a:r>
        </a:p>
      </dsp:txBody>
      <dsp:txXfrm>
        <a:off x="576059" y="2392044"/>
        <a:ext cx="6927425" cy="941620"/>
      </dsp:txXfrm>
    </dsp:sp>
    <dsp:sp modelId="{67879209-D750-48FA-A74C-C748DBE068B6}">
      <dsp:nvSpPr>
        <dsp:cNvPr id="0" name=""/>
        <dsp:cNvSpPr/>
      </dsp:nvSpPr>
      <dsp:spPr>
        <a:xfrm>
          <a:off x="0" y="3398871"/>
          <a:ext cx="403955" cy="4039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F58B49-FA7D-45A2-B920-A1214A8B68C6}">
      <dsp:nvSpPr>
        <dsp:cNvPr id="0" name=""/>
        <dsp:cNvSpPr/>
      </dsp:nvSpPr>
      <dsp:spPr>
        <a:xfrm>
          <a:off x="576059" y="3400152"/>
          <a:ext cx="5113925" cy="941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обеспечить согласованность действий Московского центра качества образования по модернизации и обновлению </a:t>
          </a:r>
          <a:r>
            <a:rPr lang="ru-RU" sz="1800" kern="1200" dirty="0" err="1" smtClean="0"/>
            <a:t>интернет-ресурса</a:t>
          </a:r>
          <a:r>
            <a:rPr lang="ru-RU" sz="1800" kern="1200" dirty="0" smtClean="0"/>
            <a:t> МРКО.</a:t>
          </a:r>
          <a:endParaRPr lang="ru-RU" sz="1800" kern="1200" dirty="0"/>
        </a:p>
      </dsp:txBody>
      <dsp:txXfrm>
        <a:off x="576059" y="3400152"/>
        <a:ext cx="5113925" cy="941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4B261-6D57-423E-A3EC-199EF870E25C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B9EAA-EA74-4775-BBB4-CB12D4019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366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B9EAA-EA74-4775-BBB4-CB12D4019AD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547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B9EAA-EA74-4775-BBB4-CB12D4019AD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54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B9EAA-EA74-4775-BBB4-CB12D4019AD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38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48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5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26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46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65067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7000"/>
                  <a:lumOff val="93000"/>
                  <a:alpha val="0"/>
                </a:schemeClr>
              </a:gs>
              <a:gs pos="61000">
                <a:srgbClr val="A5CCF5"/>
              </a:gs>
              <a:gs pos="32000">
                <a:srgbClr val="85C2FF"/>
              </a:gs>
              <a:gs pos="91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691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61000">
                <a:srgbClr val="A5CCF5"/>
              </a:gs>
              <a:gs pos="32000">
                <a:srgbClr val="85C2FF"/>
              </a:gs>
              <a:gs pos="91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467544" y="6350187"/>
            <a:ext cx="7848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921E84"/>
                </a:solidFill>
              </a:rPr>
              <a:t>Васильева О.Л. Старший воспитатель дошкольного отделения «Радуга» ГБОУ СОШ № 933</a:t>
            </a:r>
            <a:endParaRPr lang="ru-RU" sz="1400" b="1" dirty="0">
              <a:solidFill>
                <a:srgbClr val="921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97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0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0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5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57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13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53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6D130-AC3C-4630-968C-9A9AAAAA417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FF8B5-FD19-4F67-8845-DA2DF2785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4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3843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Пути оптимизации образовательной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среды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целях обеспечения качества дошкольного образования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9572" y="4941168"/>
            <a:ext cx="7704856" cy="720080"/>
          </a:xfrm>
        </p:spPr>
        <p:txBody>
          <a:bodyPr>
            <a:normAutofit lnSpcReduction="10000"/>
          </a:bodyPr>
          <a:lstStyle/>
          <a:p>
            <a:endParaRPr lang="ru-RU" sz="19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9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Дошкольное отделение ГБОУ </a:t>
            </a:r>
            <a:r>
              <a:rPr lang="ru-RU" sz="19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СОШ № 933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5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</a:t>
            </a:r>
            <a:br>
              <a:rPr lang="ru-RU" dirty="0" smtClean="0"/>
            </a:br>
            <a:r>
              <a:rPr lang="ru-RU" dirty="0" smtClean="0"/>
              <a:t>Взаимодействие </a:t>
            </a:r>
            <a:r>
              <a:rPr lang="ru-RU" dirty="0"/>
              <a:t>с Московским центром качества образования</a:t>
            </a:r>
            <a:endParaRPr lang="ru-RU" b="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391549"/>
              </p:ext>
            </p:extLst>
          </p:nvPr>
        </p:nvGraphicFramePr>
        <p:xfrm>
          <a:off x="467544" y="1397000"/>
          <a:ext cx="820891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2996952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 связи с этим необходимо: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9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</a:t>
            </a:r>
            <a:br>
              <a:rPr lang="ru-RU" dirty="0" smtClean="0"/>
            </a:br>
            <a:r>
              <a:rPr lang="ru-RU" dirty="0"/>
              <a:t>Совершенствование системы документооборота</a:t>
            </a:r>
            <a:endParaRPr lang="ru-RU" b="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2252" y="1268760"/>
            <a:ext cx="4923844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Педагоги </a:t>
            </a:r>
            <a:r>
              <a:rPr lang="ru-RU" sz="2000" b="1" dirty="0">
                <a:solidFill>
                  <a:schemeClr val="tx1"/>
                </a:solidFill>
              </a:rPr>
              <a:t>должны меньше </a:t>
            </a:r>
            <a:r>
              <a:rPr lang="ru-RU" sz="2000" b="1" dirty="0" smtClean="0">
                <a:solidFill>
                  <a:schemeClr val="tx1"/>
                </a:solidFill>
              </a:rPr>
              <a:t>заниматься бумажной отчетностью </a:t>
            </a:r>
            <a:r>
              <a:rPr lang="ru-RU" sz="2000" b="1" dirty="0">
                <a:solidFill>
                  <a:schemeClr val="tx1"/>
                </a:solidFill>
              </a:rPr>
              <a:t>и больше работать с детьми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По данным, полученным </a:t>
            </a:r>
            <a:r>
              <a:rPr lang="ru-RU" sz="2000" dirty="0">
                <a:solidFill>
                  <a:schemeClr val="tx1"/>
                </a:solidFill>
              </a:rPr>
              <a:t>в ходе </a:t>
            </a:r>
            <a:r>
              <a:rPr lang="ru-RU" sz="2000" dirty="0" smtClean="0">
                <a:solidFill>
                  <a:schemeClr val="tx1"/>
                </a:solidFill>
              </a:rPr>
              <a:t>проведенного экспресс-исследования, от </a:t>
            </a:r>
            <a:r>
              <a:rPr lang="ru-RU" sz="2000" dirty="0">
                <a:solidFill>
                  <a:schemeClr val="tx1"/>
                </a:solidFill>
              </a:rPr>
              <a:t>введения новых стандартов дошкольного образования </a:t>
            </a:r>
            <a:r>
              <a:rPr lang="ru-RU" sz="2000" dirty="0" smtClean="0">
                <a:solidFill>
                  <a:schemeClr val="tx1"/>
                </a:solidFill>
              </a:rPr>
              <a:t>воспитатели </a:t>
            </a:r>
            <a:r>
              <a:rPr lang="ru-RU" sz="2000" dirty="0">
                <a:solidFill>
                  <a:schemeClr val="tx1"/>
                </a:solidFill>
              </a:rPr>
              <a:t>ожидают </a:t>
            </a:r>
            <a:r>
              <a:rPr lang="ru-RU" sz="2000" dirty="0" smtClean="0">
                <a:solidFill>
                  <a:schemeClr val="tx1"/>
                </a:solidFill>
              </a:rPr>
              <a:t>снижения </a:t>
            </a:r>
            <a:r>
              <a:rPr lang="ru-RU" sz="2000" dirty="0">
                <a:solidFill>
                  <a:schemeClr val="tx1"/>
                </a:solidFill>
              </a:rPr>
              <a:t>объема документов, которые им приходится оформлять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(23.03.2013 г, пресс-конференция директора </a:t>
            </a:r>
            <a:r>
              <a:rPr lang="ru-RU" sz="2000" dirty="0">
                <a:solidFill>
                  <a:schemeClr val="tx1"/>
                </a:solidFill>
              </a:rPr>
              <a:t>института психолого-педагогических проблем детства Российской академии образования (РАО) </a:t>
            </a:r>
            <a:r>
              <a:rPr lang="ru-RU" sz="2000" dirty="0" smtClean="0">
                <a:solidFill>
                  <a:schemeClr val="tx1"/>
                </a:solidFill>
              </a:rPr>
              <a:t>Татьяны </a:t>
            </a:r>
            <a:r>
              <a:rPr lang="ru-RU" sz="2000" dirty="0" err="1" smtClean="0">
                <a:solidFill>
                  <a:schemeClr val="tx1"/>
                </a:solidFill>
              </a:rPr>
              <a:t>Волосовец</a:t>
            </a:r>
            <a:r>
              <a:rPr lang="ru-RU" sz="2000" dirty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773" y="1484784"/>
            <a:ext cx="324359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9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Дифференциация </a:t>
            </a:r>
            <a:r>
              <a:rPr lang="ru-RU" dirty="0"/>
              <a:t>и индивидуализация обучения для реализации преемственности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196752"/>
            <a:ext cx="8280920" cy="2592288"/>
          </a:xfrm>
          <a:prstGeom prst="roundRect">
            <a:avLst/>
          </a:prstGeom>
          <a:solidFill>
            <a:schemeClr val="bg1"/>
          </a:solidFill>
          <a:ln w="25400"/>
          <a:effectLst>
            <a:outerShdw blurRad="1524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dirty="0">
                <a:solidFill>
                  <a:schemeClr val="tx1"/>
                </a:solidFill>
              </a:rPr>
              <a:t>Дифференциация обучения</a:t>
            </a:r>
            <a:r>
              <a:rPr lang="ru-RU" sz="1700" dirty="0">
                <a:solidFill>
                  <a:schemeClr val="tx1"/>
                </a:solidFill>
              </a:rPr>
              <a:t> – это создание условий для воспитания и образования детей, имеющих различные способности и проблемы путем их организации в однородные (гомогенные) группы.</a:t>
            </a:r>
          </a:p>
          <a:p>
            <a:r>
              <a:rPr lang="ru-RU" sz="1700" b="1" dirty="0">
                <a:solidFill>
                  <a:schemeClr val="tx1"/>
                </a:solidFill>
              </a:rPr>
              <a:t>Индивидуализация обучения </a:t>
            </a:r>
            <a:r>
              <a:rPr lang="ru-RU" sz="1700" dirty="0">
                <a:solidFill>
                  <a:schemeClr val="tx1"/>
                </a:solidFill>
              </a:rPr>
              <a:t>– это взаимодействие педагога с группой воспитанников по индивидуальной модели с учетом личностных особенностей.</a:t>
            </a:r>
          </a:p>
          <a:p>
            <a:r>
              <a:rPr lang="ru-RU" sz="1700" b="1" dirty="0">
                <a:solidFill>
                  <a:srgbClr val="7030A0"/>
                </a:solidFill>
              </a:rPr>
              <a:t>Необходим переход </a:t>
            </a:r>
            <a:r>
              <a:rPr lang="ru-RU" sz="1700" dirty="0">
                <a:solidFill>
                  <a:schemeClr val="tx1"/>
                </a:solidFill>
              </a:rPr>
              <a:t>от декларированного подхода к так называемому индивидуальному образованию и практике дифференцированного (сегрегированного) подхода </a:t>
            </a:r>
            <a:r>
              <a:rPr lang="ru-RU" sz="1700" b="1" dirty="0">
                <a:solidFill>
                  <a:srgbClr val="7030A0"/>
                </a:solidFill>
              </a:rPr>
              <a:t>к обучению детей по отдельным группам с учетом их индивидуальных и психофизических особенностей.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43808" y="3933056"/>
            <a:ext cx="5904656" cy="2376264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</a:rPr>
              <a:t>исключение уравниловки и усреднения детей;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</a:rPr>
              <a:t>повышение уровня мотивации обучения в группах с высоким и достаточным уровнем освоения образовательной программы;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</a:rPr>
              <a:t>объединение детей в группы равных по способностям воспитанников для облегчения учения усвоения предметного материала;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</a:rPr>
              <a:t>создание щадящих условий для слабых </a:t>
            </a:r>
            <a:r>
              <a:rPr lang="ru-RU" sz="1700" dirty="0" smtClean="0">
                <a:solidFill>
                  <a:schemeClr val="tx1"/>
                </a:solidFill>
              </a:rPr>
              <a:t>воспитанников.</a:t>
            </a:r>
            <a:endParaRPr lang="ru-RU" sz="1700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67544" y="3933056"/>
            <a:ext cx="2520280" cy="2396244"/>
          </a:xfrm>
          <a:prstGeom prst="rightArrow">
            <a:avLst>
              <a:gd name="adj1" fmla="val 50000"/>
              <a:gd name="adj2" fmla="val 4939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Arial Narrow" pitchFamily="34" charset="0"/>
              </a:rPr>
              <a:t>Положительные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стороны</a:t>
            </a:r>
            <a:r>
              <a:rPr lang="ru-RU" b="1" dirty="0">
                <a:latin typeface="Arial Narrow" pitchFamily="34" charset="0"/>
              </a:rPr>
              <a:t/>
            </a:r>
            <a:br>
              <a:rPr lang="ru-RU" b="1" dirty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дифференциации</a:t>
            </a:r>
            <a:endParaRPr lang="ru-RU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86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Развитие социальной компетентности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268760"/>
            <a:ext cx="828092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7030A0"/>
                </a:solidFill>
              </a:rPr>
              <a:t>Важным путем оптимизации является развитие </a:t>
            </a:r>
            <a:r>
              <a:rPr lang="ru-RU" dirty="0">
                <a:solidFill>
                  <a:srgbClr val="7030A0"/>
                </a:solidFill>
              </a:rPr>
              <a:t>социальной </a:t>
            </a:r>
            <a:r>
              <a:rPr lang="ru-RU" dirty="0" smtClean="0">
                <a:solidFill>
                  <a:srgbClr val="7030A0"/>
                </a:solidFill>
              </a:rPr>
              <a:t>компетентности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>
                <a:solidFill>
                  <a:srgbClr val="7030A0"/>
                </a:solidFill>
              </a:rPr>
              <a:t>общении с другими детьми и взрослыми, с предметно-пространственным </a:t>
            </a:r>
            <a:r>
              <a:rPr lang="ru-RU" dirty="0" smtClean="0">
                <a:solidFill>
                  <a:srgbClr val="7030A0"/>
                </a:solidFill>
              </a:rPr>
              <a:t>миром.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708920"/>
            <a:ext cx="8280920" cy="352839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outerShdw blurRad="1524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spcCol="180000" rtlCol="0" anchor="ctr"/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Поскольку элементы культуры, накопленной </a:t>
            </a:r>
            <a:r>
              <a:rPr lang="ru-RU" dirty="0" smtClean="0">
                <a:solidFill>
                  <a:schemeClr val="tx1"/>
                </a:solidFill>
              </a:rPr>
              <a:t>человечеством,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не </a:t>
            </a:r>
            <a:r>
              <a:rPr lang="ru-RU" dirty="0">
                <a:solidFill>
                  <a:schemeClr val="tx1"/>
                </a:solidFill>
              </a:rPr>
              <a:t>могут быть переданы ребенку в готовом виде через выработанные нормы и правила, то </a:t>
            </a:r>
            <a:r>
              <a:rPr lang="ru-RU" b="1" dirty="0">
                <a:solidFill>
                  <a:schemeClr val="tx1"/>
                </a:solidFill>
              </a:rPr>
              <a:t>при оценке рассматривается качество специально организованной педагогом деятельности</a:t>
            </a:r>
            <a:r>
              <a:rPr lang="ru-RU" dirty="0">
                <a:solidFill>
                  <a:schemeClr val="tx1"/>
                </a:solidFill>
              </a:rPr>
              <a:t> по освоению ребенком </a:t>
            </a:r>
            <a:r>
              <a:rPr lang="ru-RU" dirty="0" smtClean="0">
                <a:solidFill>
                  <a:schemeClr val="tx1"/>
                </a:solidFill>
              </a:rPr>
              <a:t>культуры, </a:t>
            </a:r>
            <a:r>
              <a:rPr lang="ru-RU" dirty="0">
                <a:solidFill>
                  <a:schemeClr val="tx1"/>
                </a:solidFill>
              </a:rPr>
              <a:t>как системы ценностей, организации жизни ребенка на уровне культур.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В данной связи особое внимание при оценке такого образовательного процесса в дошкольном отделении следует уделить степени знакомства детей с традициями русской национальной </a:t>
            </a:r>
            <a:r>
              <a:rPr lang="ru-RU" dirty="0" smtClean="0">
                <a:solidFill>
                  <a:schemeClr val="tx1"/>
                </a:solidFill>
              </a:rPr>
              <a:t>культуры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(народным </a:t>
            </a:r>
            <a:r>
              <a:rPr lang="ru-RU" dirty="0">
                <a:solidFill>
                  <a:schemeClr val="tx1"/>
                </a:solidFill>
              </a:rPr>
              <a:t>календарем, обычаями и т.д.).</a:t>
            </a:r>
          </a:p>
        </p:txBody>
      </p:sp>
    </p:spTree>
    <p:extLst>
      <p:ext uri="{BB962C8B-B14F-4D97-AF65-F5344CB8AC3E}">
        <p14:creationId xmlns:p14="http://schemas.microsoft.com/office/powerpoint/2010/main" val="35928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Развитие социальной компетентности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864212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25" y="4383445"/>
            <a:ext cx="3912244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14483"/>
            <a:ext cx="2988332" cy="275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052" y="1514483"/>
            <a:ext cx="3910222" cy="275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3314" y="4351449"/>
            <a:ext cx="3774417" cy="243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4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Развитие социальной компетентности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3411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04" y="1697126"/>
            <a:ext cx="3625970" cy="234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248411"/>
            <a:ext cx="3662899" cy="241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7397" y="1697125"/>
            <a:ext cx="3588328" cy="234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473" y="4221088"/>
            <a:ext cx="3559906" cy="247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14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Развитие социальной компетентности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10" y="2204864"/>
            <a:ext cx="2741701" cy="338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784" y="2191915"/>
            <a:ext cx="2857029" cy="341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181" y="2200316"/>
            <a:ext cx="2862935" cy="338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9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0070"/>
          </a:xfrm>
        </p:spPr>
        <p:txBody>
          <a:bodyPr>
            <a:norm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 Развитие социальной компетентности</a:t>
            </a:r>
            <a:endParaRPr lang="ru-RU" b="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5471" y="836712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Патриотическое воспитание. Фольклорные праздники.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1412777"/>
            <a:ext cx="3672408" cy="249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3219" y="4221088"/>
            <a:ext cx="4164775" cy="231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2789" y="1433529"/>
            <a:ext cx="4232954" cy="245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295" y="4221088"/>
            <a:ext cx="3673642" cy="231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41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</a:t>
            </a:r>
            <a:br>
              <a:rPr lang="ru-RU" dirty="0" smtClean="0"/>
            </a:br>
            <a:r>
              <a:rPr lang="ru-RU" dirty="0" smtClean="0"/>
              <a:t>Развитие </a:t>
            </a:r>
            <a:r>
              <a:rPr lang="ru-RU" dirty="0"/>
              <a:t>системы взаимодействия с родителями</a:t>
            </a:r>
            <a:endParaRPr lang="ru-RU" b="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4392488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Стандартные формы </a:t>
            </a:r>
            <a:r>
              <a:rPr lang="ru-RU" sz="2000" dirty="0" smtClean="0">
                <a:solidFill>
                  <a:schemeClr val="tx1"/>
                </a:solidFill>
              </a:rPr>
              <a:t>взаимодействия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с </a:t>
            </a:r>
            <a:r>
              <a:rPr lang="ru-RU" sz="2000" dirty="0">
                <a:solidFill>
                  <a:schemeClr val="tx1"/>
                </a:solidFill>
              </a:rPr>
              <a:t>родителями</a:t>
            </a:r>
          </a:p>
          <a:p>
            <a:r>
              <a:rPr lang="ru-RU" sz="2000" dirty="0">
                <a:solidFill>
                  <a:schemeClr val="tx1"/>
                </a:solidFill>
              </a:rPr>
              <a:t>(родительские собрания, индивидуальные беседы, открытые занятия, семейные клубы)</a:t>
            </a:r>
          </a:p>
          <a:p>
            <a:r>
              <a:rPr lang="ru-RU" sz="2000" dirty="0">
                <a:solidFill>
                  <a:schemeClr val="tx1"/>
                </a:solidFill>
              </a:rPr>
              <a:t>должны быть </a:t>
            </a:r>
            <a:r>
              <a:rPr lang="ru-RU" sz="2000" b="1" dirty="0">
                <a:solidFill>
                  <a:schemeClr val="tx1"/>
                </a:solidFill>
              </a:rPr>
              <a:t>дополнены</a:t>
            </a:r>
            <a:r>
              <a:rPr lang="ru-RU" sz="2000" dirty="0">
                <a:solidFill>
                  <a:schemeClr val="tx1"/>
                </a:solidFill>
              </a:rPr>
              <a:t> современными, включающими новые удобные возможности информационно-коммуникационных технологий</a:t>
            </a:r>
          </a:p>
          <a:p>
            <a:r>
              <a:rPr lang="ru-RU" sz="2000" dirty="0">
                <a:solidFill>
                  <a:schemeClr val="tx1"/>
                </a:solidFill>
              </a:rPr>
              <a:t>(электронная почта, социальные сети, профильные </a:t>
            </a:r>
            <a:r>
              <a:rPr lang="ru-RU" sz="2000" dirty="0" err="1">
                <a:solidFill>
                  <a:schemeClr val="tx1"/>
                </a:solidFill>
              </a:rPr>
              <a:t>интернет-ресурсы</a:t>
            </a:r>
            <a:r>
              <a:rPr lang="ru-RU" sz="2000" dirty="0">
                <a:solidFill>
                  <a:schemeClr val="tx1"/>
                </a:solidFill>
              </a:rPr>
              <a:t>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3324" y="1181579"/>
            <a:ext cx="3584416" cy="23196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5717" y="3762102"/>
            <a:ext cx="3584416" cy="233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7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</a:t>
            </a:r>
            <a:br>
              <a:rPr lang="ru-RU" dirty="0" smtClean="0"/>
            </a:br>
            <a:r>
              <a:rPr lang="ru-RU" dirty="0" smtClean="0"/>
              <a:t>Развитие </a:t>
            </a:r>
            <a:r>
              <a:rPr lang="ru-RU" dirty="0"/>
              <a:t>системы взаимодействия с родителями</a:t>
            </a:r>
            <a:endParaRPr lang="ru-RU" b="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3411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Формы взаимодействия с родителями. Спортивные мероприятия.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871" y="1688976"/>
            <a:ext cx="3717136" cy="224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859" y="1694058"/>
            <a:ext cx="3605293" cy="223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274" y="4077072"/>
            <a:ext cx="3715878" cy="264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3870" y="4077072"/>
            <a:ext cx="3852712" cy="2643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60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0609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Образовательная среда как понятие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329735"/>
            <a:ext cx="7992888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/>
              <a:t>Образовательная </a:t>
            </a:r>
            <a:r>
              <a:rPr lang="ru-RU" sz="2000" dirty="0" smtClean="0"/>
              <a:t>среда  –  </a:t>
            </a:r>
            <a:r>
              <a:rPr lang="ru-RU" sz="2000" dirty="0"/>
              <a:t>это совокупность условий, организуемых администрацией </a:t>
            </a:r>
            <a:r>
              <a:rPr lang="ru-RU" sz="2000" dirty="0" smtClean="0"/>
              <a:t>образовательной организации, </a:t>
            </a:r>
            <a:r>
              <a:rPr lang="ru-RU" sz="2000" dirty="0"/>
              <a:t>всем педагогическим коллективом при обязательном участии самих </a:t>
            </a:r>
            <a:r>
              <a:rPr lang="ru-RU" sz="2000" dirty="0" smtClean="0"/>
              <a:t>воспитанников </a:t>
            </a:r>
            <a:r>
              <a:rPr lang="ru-RU" sz="2000" dirty="0"/>
              <a:t>и их родителей с целью создания оптимальных условий для всестороннего развития личности </a:t>
            </a:r>
            <a:r>
              <a:rPr lang="ru-RU" sz="2000" dirty="0" smtClean="0"/>
              <a:t>дошкольников.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6268" y="3962014"/>
            <a:ext cx="7992888" cy="1631216"/>
          </a:xfrm>
          <a:prstGeom prst="rect">
            <a:avLst/>
          </a:prstGeom>
          <a:solidFill>
            <a:schemeClr val="bg1"/>
          </a:solidFill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wrap="square" numCol="1" rtlCol="0">
            <a:spAutoFit/>
          </a:bodyPr>
          <a:lstStyle/>
          <a:p>
            <a:pPr algn="ctr"/>
            <a:r>
              <a:rPr lang="ru-RU" sz="2000" b="1" dirty="0" smtClean="0"/>
              <a:t>Образовательная организация, </a:t>
            </a:r>
          </a:p>
          <a:p>
            <a:pPr algn="ctr"/>
            <a:r>
              <a:rPr lang="ru-RU" sz="2000" b="1" dirty="0" smtClean="0"/>
              <a:t>в </a:t>
            </a:r>
            <a:r>
              <a:rPr lang="ru-RU" sz="2000" b="1" dirty="0"/>
              <a:t>которой удаётся создать такие условия,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превращается </a:t>
            </a:r>
            <a:r>
              <a:rPr lang="ru-RU" sz="2000" b="1" dirty="0"/>
              <a:t>в территорию грамотной, комплексной и неустанной заботы о здоровье </a:t>
            </a:r>
            <a:r>
              <a:rPr lang="ru-RU" sz="2000" b="1" dirty="0" smtClean="0"/>
              <a:t>воспитанников </a:t>
            </a:r>
            <a:r>
              <a:rPr lang="ru-RU" sz="2000" b="1" dirty="0"/>
              <a:t>и педагогов.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955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Пути </a:t>
            </a:r>
            <a:r>
              <a:rPr lang="ru-RU" dirty="0" smtClean="0"/>
              <a:t>оптимизации.</a:t>
            </a:r>
            <a:br>
              <a:rPr lang="ru-RU" dirty="0" smtClean="0"/>
            </a:br>
            <a:r>
              <a:rPr lang="ru-RU" dirty="0" smtClean="0"/>
              <a:t>Развитие </a:t>
            </a:r>
            <a:r>
              <a:rPr lang="ru-RU" dirty="0"/>
              <a:t>системы взаимодействия с родителями</a:t>
            </a:r>
            <a:endParaRPr lang="ru-RU" b="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3411" y="1052736"/>
            <a:ext cx="8280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Формы взаимодействия с родителями. Спортивные мероприятия.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326" y="1628800"/>
            <a:ext cx="3599626" cy="233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0563" y="1636262"/>
            <a:ext cx="3739607" cy="222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77" y="4077072"/>
            <a:ext cx="366187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871" y="4077072"/>
            <a:ext cx="371629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8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930226"/>
          </a:xfrm>
        </p:spPr>
        <p:txBody>
          <a:bodyPr>
            <a:noAutofit/>
          </a:bodyPr>
          <a:lstStyle/>
          <a:p>
            <a:r>
              <a:rPr lang="ru-RU" sz="5400" i="1" dirty="0" smtClean="0"/>
              <a:t>Спасибо</a:t>
            </a:r>
            <a:br>
              <a:rPr lang="ru-RU" sz="5400" i="1" dirty="0" smtClean="0"/>
            </a:br>
            <a:r>
              <a:rPr lang="ru-RU" sz="5400" i="1" dirty="0" smtClean="0"/>
              <a:t>за</a:t>
            </a:r>
            <a:br>
              <a:rPr lang="ru-RU" sz="5400" i="1" dirty="0" smtClean="0"/>
            </a:br>
            <a:r>
              <a:rPr lang="ru-RU" sz="5400" i="1" dirty="0" smtClean="0"/>
              <a:t>внимание!</a:t>
            </a:r>
            <a:endParaRPr lang="ru-RU" sz="5400" i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5805264"/>
            <a:ext cx="8352928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Подготовила Васильева О.Л., </a:t>
            </a:r>
          </a:p>
          <a:p>
            <a:r>
              <a:rPr lang="ru-RU" sz="2000" dirty="0" smtClean="0"/>
              <a:t>старший воспитатель дошкольного отделения № 7 ГБОУ СОШ № 933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219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55576" y="3140968"/>
            <a:ext cx="2736304" cy="27363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0609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Задачи государственной образовательной политики</a:t>
            </a:r>
            <a:br>
              <a:rPr lang="ru-RU" sz="2400" dirty="0" smtClean="0"/>
            </a:br>
            <a:r>
              <a:rPr lang="ru-RU" sz="2400" dirty="0" smtClean="0"/>
              <a:t>и качество дошкольного образования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329735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Главной задачей государственной образовательной политики Российской Федерации в условиях модернизации системы образования является обеспечение современного качества образования, в том числе и дошкольного</a:t>
            </a:r>
            <a:r>
              <a:rPr lang="ru-RU" sz="2000" b="1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41273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Вопрос о качестве дошкольного образования можно назвать дискуссионным, а проблему его определения до настоящего </a:t>
            </a:r>
            <a:r>
              <a:rPr lang="ru-RU" dirty="0" smtClean="0"/>
              <a:t>времени – </a:t>
            </a:r>
            <a:r>
              <a:rPr lang="ru-RU" dirty="0"/>
              <a:t>нерешенной.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08004" y="2780928"/>
            <a:ext cx="3996444" cy="33843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Большинство исследователей рассматривают качество дошкольного образования на уровне житейского понятия, как полезность и добротность объекта. Система дошкольного образования все больше воспринимается в общественном сознании как сфера услуг по уходу и присмотру за детьми дошкольного возраста, их воспитанию, обучению и развитию.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491880" y="3789040"/>
            <a:ext cx="1116124" cy="1279882"/>
          </a:xfrm>
          <a:prstGeom prst="rightArrow">
            <a:avLst>
              <a:gd name="adj1" fmla="val 50000"/>
              <a:gd name="adj2" fmla="val 4740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0609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Определение понятия</a:t>
            </a:r>
            <a:br>
              <a:rPr lang="ru-RU" sz="2400" dirty="0" smtClean="0"/>
            </a:br>
            <a:r>
              <a:rPr lang="ru-RU" sz="2400" dirty="0" smtClean="0"/>
              <a:t>«качество дошкольного образования»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19675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Качество дошкольного образования в целом представляет собой многомерное синтетическое понятие. В итоге определение качества дошкольного образования выливается в комплексную проблему.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068960"/>
            <a:ext cx="7992888" cy="3170099"/>
          </a:xfrm>
          <a:prstGeom prst="rect">
            <a:avLst/>
          </a:prstGeom>
          <a:solidFill>
            <a:schemeClr val="bg1"/>
          </a:solidFill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wrap="square" numCol="2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понятие </a:t>
            </a:r>
            <a:r>
              <a:rPr lang="ru-RU" sz="2000" dirty="0"/>
              <a:t>качества образования,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способы оценивания качества образования,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целостность системы и качество образования,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взаимодействие ступеней образования и его качество,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факторы, обусловливающие качество образования, </a:t>
            </a:r>
            <a:endParaRPr lang="ru-RU" sz="2000" dirty="0" smtClean="0"/>
          </a:p>
          <a:p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рыночная </a:t>
            </a:r>
            <a:r>
              <a:rPr lang="ru-RU" sz="2000" dirty="0"/>
              <a:t>среда и качество образования,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механизм управления качеством образования,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информационные технологии,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мониторинг и качество образования,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система управления качеством образования и др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2239049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Проблема качества в педагогических исследованиях разрабатывается в следующих направлениях: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36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Факторы, от которых зависит качество дошкольного образования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48909066"/>
              </p:ext>
            </p:extLst>
          </p:nvPr>
        </p:nvGraphicFramePr>
        <p:xfrm>
          <a:off x="539552" y="1196752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1700808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</a:t>
            </a:r>
            <a:r>
              <a:rPr lang="ru-RU" sz="1400" dirty="0"/>
              <a:t>ачество дошкольного образования – это такая организация педагогического процесса в дошкольном отделении, при которой уровень воспитанности и развития каждого ребенка увеличивается в соответствии с учетом его личностных возрастных и физических особенностей в процессе воспитания и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6625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Факторы, влияющие на качество дошкольного образования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74390441"/>
              </p:ext>
            </p:extLst>
          </p:nvPr>
        </p:nvGraphicFramePr>
        <p:xfrm>
          <a:off x="611560" y="980728"/>
          <a:ext cx="80648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02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Качество образования, как результат деятельности педагогического коллектива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3634881"/>
              </p:ext>
            </p:extLst>
          </p:nvPr>
        </p:nvGraphicFramePr>
        <p:xfrm>
          <a:off x="467544" y="1124744"/>
          <a:ext cx="83529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904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оптимизации качества дошкольного образования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0891425"/>
              </p:ext>
            </p:extLst>
          </p:nvPr>
        </p:nvGraphicFramePr>
        <p:xfrm>
          <a:off x="683568" y="980728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5101979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Эффективная оптимизация качества дошкольного образования возможна только при взаимодействии всех трех </a:t>
            </a:r>
            <a:r>
              <a:rPr lang="ru-RU" sz="1700" dirty="0" smtClean="0"/>
              <a:t>уровней.</a:t>
            </a:r>
          </a:p>
          <a:p>
            <a:r>
              <a:rPr lang="ru-RU" sz="1700" dirty="0" smtClean="0"/>
              <a:t>Тем</a:t>
            </a:r>
            <a:r>
              <a:rPr lang="ru-RU" sz="1700" dirty="0"/>
              <a:t>, не менее, иерархия структуры управления процессом обуславливает в основном вертикальный (сверху </a:t>
            </a:r>
            <a:r>
              <a:rPr lang="ru-RU" sz="1700" dirty="0" smtClean="0"/>
              <a:t>– вниз</a:t>
            </a:r>
            <a:r>
              <a:rPr lang="ru-RU" sz="1700" dirty="0"/>
              <a:t>) механизм воздействия.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440459" y="2133606"/>
            <a:ext cx="936104" cy="360040"/>
          </a:xfrm>
          <a:prstGeom prst="downArrow">
            <a:avLst>
              <a:gd name="adj1" fmla="val 50000"/>
              <a:gd name="adj2" fmla="val 6451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40459" y="3524436"/>
            <a:ext cx="936104" cy="360040"/>
          </a:xfrm>
          <a:prstGeom prst="downArrow">
            <a:avLst>
              <a:gd name="adj1" fmla="val 50000"/>
              <a:gd name="adj2" fmla="val 6451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оптимизации качества дошкольного образования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40729593"/>
              </p:ext>
            </p:extLst>
          </p:nvPr>
        </p:nvGraphicFramePr>
        <p:xfrm>
          <a:off x="971600" y="1196752"/>
          <a:ext cx="712879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43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1025</Words>
  <Application>Microsoft Office PowerPoint</Application>
  <PresentationFormat>Экран (4:3)</PresentationFormat>
  <Paragraphs>126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Пути оптимизации образовательной среды в целях обеспечения качества дошкольного образования</vt:lpstr>
      <vt:lpstr>Образовательная среда как понятие</vt:lpstr>
      <vt:lpstr>Задачи государственной образовательной политики и качество дошкольного образования</vt:lpstr>
      <vt:lpstr>Определение понятия «качество дошкольного образования»</vt:lpstr>
      <vt:lpstr>Факторы, от которых зависит качество дошкольного образования</vt:lpstr>
      <vt:lpstr>Факторы, влияющие на качество дошкольного образования</vt:lpstr>
      <vt:lpstr>Качество образования, как результат деятельности педагогического коллектива</vt:lpstr>
      <vt:lpstr>Уровни оптимизации качества дошкольного образования</vt:lpstr>
      <vt:lpstr>Пути оптимизации качества дошкольного образования</vt:lpstr>
      <vt:lpstr>Пути оптимизации. Взаимодействие с Московским центром качества образования</vt:lpstr>
      <vt:lpstr>Пути оптимизации. Совершенствование системы документооборота</vt:lpstr>
      <vt:lpstr>Пути оптимизации. Дифференциация и индивидуализация обучения для реализации преемственности</vt:lpstr>
      <vt:lpstr>Пути оптимизации. Развитие социальной компетентности</vt:lpstr>
      <vt:lpstr>Пути оптимизации. Развитие социальной компетентности</vt:lpstr>
      <vt:lpstr>Пути оптимизации. Развитие социальной компетентности</vt:lpstr>
      <vt:lpstr>Пути оптимизации. Развитие социальной компетентности</vt:lpstr>
      <vt:lpstr>Пути оптимизации. Развитие социальной компетентности</vt:lpstr>
      <vt:lpstr>Пути оптимизации. Развитие системы взаимодействия с родителями</vt:lpstr>
      <vt:lpstr>Пути оптимизации. Развитие системы взаимодействия с родителями</vt:lpstr>
      <vt:lpstr>Пути оптимизации. Развитие системы взаимодействия с родителями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TOSHIBA</cp:lastModifiedBy>
  <cp:revision>88</cp:revision>
  <dcterms:created xsi:type="dcterms:W3CDTF">2013-10-31T05:32:25Z</dcterms:created>
  <dcterms:modified xsi:type="dcterms:W3CDTF">2017-05-27T19:35:11Z</dcterms:modified>
</cp:coreProperties>
</file>