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9FFAD"/>
    <a:srgbClr val="C783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308" autoAdjust="0"/>
  </p:normalViewPr>
  <p:slideViewPr>
    <p:cSldViewPr>
      <p:cViewPr>
        <p:scale>
          <a:sx n="59" d="100"/>
          <a:sy n="59" d="100"/>
        </p:scale>
        <p:origin x="-116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03F5A-240D-42F3-9000-67DED4A292AB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B4AA5-2C13-4331-BB02-9FE0EF0399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CF499-BC68-4F8E-8A38-343131E4AF2B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A9510-5022-47B9-8ED5-350ADC7CB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Традиции в области народных художественных промыслов  включают отобранные  многими поколениями мастеров наиболее выразительные пропорции и формы предметов, их колористический строй, в орнаменте художественное отображение природной среды, животных</a:t>
            </a:r>
            <a:r>
              <a:rPr lang="ru-RU" sz="1200" b="0" i="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птиц </a:t>
            </a:r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обработке различных природных материалов. </a:t>
            </a:r>
          </a:p>
          <a:p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поколения в поколение передавалось только то, что нравилось людям, было необходимо им в жизни и способно к дальнейшему развитию.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endParaRPr lang="ru-RU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A9510-5022-47B9-8ED5-350ADC7CB65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CA91-08FD-465D-A8A0-903D702BB6FB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032850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907F-8A21-4803-89BD-6E8C668A3E28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5804112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854C-60A3-4C5A-AC30-1C42CCDCFCFA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528604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D7910-298B-422B-8780-835D1DAB9D52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4B3A9-B538-4895-9AF3-869716878FF7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42DC-97E2-4B0F-985C-20C6CC6DCD0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7638-E94B-41FD-862C-B81D3A5ABF2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0569-71B3-4C22-8266-B67E1183B853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B71B-4447-475B-BAA5-A1B47388A63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FC10-8BC7-401B-B779-18E83D2B6ED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3CE90-78F8-4BFB-8F30-C3D912D4CC1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BBE4-C4FA-4B58-9020-CE61833B4602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8778948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18D6-56FB-493A-962F-20F0F148F68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DB647-429B-483A-9CEF-036ED16AC179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2FA6-B7AC-419E-939B-BDCF398F1108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566C2-DFF7-43F2-92EC-36ED17E0EFBB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5840042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C60F-4F33-48F5-A174-665D3AC319E3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5174968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9C4E-387B-43FB-B664-0C8702345552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252383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DD54-102F-46FA-89C1-22B6BD56D8D4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96947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7CD54-6832-470C-A3DC-10E8681A23A3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543045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EC68C-AC99-4088-B9BA-0A12B7F30CCA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874311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483D-7E48-4972-8280-C055B2A18380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4257409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8336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976AF-1C94-41E7-A7AA-1CFC00B54B04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3B7A7-440E-462C-8EC9-A2B70CE0A565}" type="datetime1">
              <a:rPr lang="uk-UA" smtClean="0"/>
              <a:pPr/>
              <a:t>27.05.2017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3"/>
            <a:ext cx="7772400" cy="16561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2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Сохранение  национальных  традиций при  работе с детьми  декоративно-прикладным  творчеством  в дополнительном  образовании 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852936"/>
            <a:ext cx="6768752" cy="936104"/>
          </a:xfrm>
        </p:spPr>
        <p:txBody>
          <a:bodyPr>
            <a:normAutofit fontScale="55000" lnSpcReduction="20000"/>
          </a:bodyPr>
          <a:lstStyle/>
          <a:p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Педагог дополнительного образования</a:t>
            </a:r>
          </a:p>
          <a:p>
            <a:r>
              <a:rPr lang="ru-RU" sz="4000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Здоровец</a:t>
            </a:r>
            <a:r>
              <a:rPr lang="ru-RU" sz="4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Наталия Николаевна</a:t>
            </a:r>
          </a:p>
          <a:p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Руководитель объединения «Плетение из соломки»</a:t>
            </a:r>
          </a:p>
          <a:p>
            <a:pPr algn="l"/>
            <a:endParaRPr lang="uk-UA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42364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7"/>
          <p:cNvSpPr>
            <a:spLocks noGrp="1" noChangeArrowheads="1"/>
          </p:cNvSpPr>
          <p:nvPr>
            <p:ph type="title"/>
          </p:nvPr>
        </p:nvSpPr>
        <p:spPr bwMode="gray">
          <a:xfrm>
            <a:off x="395536" y="404664"/>
            <a:ext cx="8229600" cy="1143000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Народное декоративное творчество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10" name="Содержимое 9" descr="23339_html_7eaf09f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Содержимое 4" descr="1_53cca1f4e329253cca1f4e32dc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 txBox="1">
            <a:spLocks noChangeArrowheads="1"/>
          </p:cNvSpPr>
          <p:nvPr/>
        </p:nvSpPr>
        <p:spPr bwMode="gray">
          <a:xfrm>
            <a:off x="3131840" y="692696"/>
            <a:ext cx="5796136" cy="1368152"/>
          </a:xfrm>
          <a:prstGeom prst="roundRect">
            <a:avLst>
              <a:gd name="adj" fmla="val 50000"/>
            </a:avLst>
          </a:prstGeom>
          <a:solidFill>
            <a:srgbClr val="69FFAD"/>
          </a:solidFill>
          <a:ln w="3810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lvl="0" algn="r"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Традиционность, утилитарность, </a:t>
            </a:r>
          </a:p>
          <a:p>
            <a:pPr lvl="0" algn="r"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тесная связь с природой, </a:t>
            </a:r>
          </a:p>
          <a:p>
            <a:pPr lvl="0" algn="r"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наглядная декоративность</a:t>
            </a:r>
          </a:p>
          <a:p>
            <a:pPr lvl="0" algn="r">
              <a:spcBef>
                <a:spcPct val="0"/>
              </a:spcBef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Содержимое 6" descr="hello_html_m439d065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-40" r="12649"/>
          <a:stretch>
            <a:fillRect/>
          </a:stretch>
        </p:blipFill>
        <p:spPr>
          <a:xfrm>
            <a:off x="457200" y="2329135"/>
            <a:ext cx="4038600" cy="3068092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pic>
        <p:nvPicPr>
          <p:cNvPr id="16" name="Содержимое 15" descr="7bd0ef99ef7d266a6687f2b3c22k--rushnik-towels-towel-slavic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  <a:ln>
            <a:solidFill>
              <a:srgbClr val="00B050"/>
            </a:solidFill>
          </a:ln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 txBox="1">
            <a:spLocks noChangeArrowheads="1"/>
          </p:cNvSpPr>
          <p:nvPr/>
        </p:nvSpPr>
        <p:spPr bwMode="gray">
          <a:xfrm>
            <a:off x="0" y="980728"/>
            <a:ext cx="5220072" cy="1008112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lvl="0"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Своеобразие, сказочность,</a:t>
            </a:r>
          </a:p>
          <a:p>
            <a:pPr lvl="0"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близость к детскому творчеству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8" descr="c5daa8db5ab1219d444f89fa66cf378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Содержимое 10" descr="21088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5390_2b5933e6669807f4dc432111a1dbd1cf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6541094" cy="4437112"/>
          </a:xfrm>
          <a:prstGeom prst="rect">
            <a:avLst/>
          </a:prstGeom>
          <a:ln w="12700">
            <a:solidFill>
              <a:srgbClr val="FFA340"/>
            </a:solidFill>
          </a:ln>
        </p:spPr>
      </p:pic>
      <p:pic>
        <p:nvPicPr>
          <p:cNvPr id="14" name="Рисунок 13" descr="1010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556792"/>
            <a:ext cx="3037447" cy="2328709"/>
          </a:xfrm>
          <a:prstGeom prst="rect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</p:pic>
      <p:pic>
        <p:nvPicPr>
          <p:cNvPr id="15" name="Рисунок 14" descr="rabo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077072"/>
            <a:ext cx="3852936" cy="2484074"/>
          </a:xfrm>
          <a:prstGeom prst="rect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118</Words>
  <Application>Microsoft Office PowerPoint</Application>
  <PresentationFormat>Экран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Специальное оформление</vt:lpstr>
      <vt:lpstr>Сохранение  национальных  традиций при  работе с детьми  декоративно-прикладным  творчеством  в дополнительном  образовании </vt:lpstr>
      <vt:lpstr>Народное декоративное творчество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dok</cp:lastModifiedBy>
  <cp:revision>56</cp:revision>
  <dcterms:created xsi:type="dcterms:W3CDTF">2009-01-08T12:15:48Z</dcterms:created>
  <dcterms:modified xsi:type="dcterms:W3CDTF">2017-05-26T22:53:19Z</dcterms:modified>
</cp:coreProperties>
</file>