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75" r:id="rId2"/>
    <p:sldId id="271" r:id="rId3"/>
    <p:sldId id="278" r:id="rId4"/>
    <p:sldId id="279" r:id="rId5"/>
    <p:sldId id="280" r:id="rId6"/>
    <p:sldId id="273" r:id="rId7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9FFAD"/>
    <a:srgbClr val="C783B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1308" autoAdjust="0"/>
  </p:normalViewPr>
  <p:slideViewPr>
    <p:cSldViewPr>
      <p:cViewPr>
        <p:scale>
          <a:sx n="59" d="100"/>
          <a:sy n="59" d="100"/>
        </p:scale>
        <p:origin x="-116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F03F5A-240D-42F3-9000-67DED4A292AB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1B4AA5-2C13-4331-BB02-9FE0EF03990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CCF499-BC68-4F8E-8A38-343131E4AF2B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5A9510-5022-47B9-8ED5-350ADC7CB65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5A9510-5022-47B9-8ED5-350ADC7CB65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5A9510-5022-47B9-8ED5-350ADC7CB651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5A9510-5022-47B9-8ED5-350ADC7CB651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5A9510-5022-47B9-8ED5-350ADC7CB651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5A9510-5022-47B9-8ED5-350ADC7CB651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D7910-298B-422B-8780-835D1DAB9D52}" type="datetime1">
              <a:rPr lang="uk-UA" smtClean="0"/>
              <a:pPr/>
              <a:t>27.05.2017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2965496698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DB647-429B-483A-9CEF-036ED16AC179}" type="datetime1">
              <a:rPr lang="uk-UA" smtClean="0"/>
              <a:pPr/>
              <a:t>27.05.2017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598699881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C2FA6-B7AC-419E-939B-BDCF398F1108}" type="datetime1">
              <a:rPr lang="uk-UA" smtClean="0"/>
              <a:pPr/>
              <a:t>27.05.2017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406648729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4B3A9-B538-4895-9AF3-869716878FF7}" type="datetime1">
              <a:rPr lang="uk-UA" smtClean="0"/>
              <a:pPr/>
              <a:t>27.05.2017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160106025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D42DC-97E2-4B0F-985C-20C6CC6DCD09}" type="datetime1">
              <a:rPr lang="uk-UA" smtClean="0"/>
              <a:pPr/>
              <a:t>27.05.2017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80190108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A7638-E94B-41FD-862C-B81D3A5ABF20}" type="datetime1">
              <a:rPr lang="uk-UA" smtClean="0"/>
              <a:pPr/>
              <a:t>27.05.2017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2183476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40569-71B3-4C22-8266-B67E1183B853}" type="datetime1">
              <a:rPr lang="uk-UA" smtClean="0"/>
              <a:pPr/>
              <a:t>27.05.2017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63578422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8B71B-4447-475B-BAA5-A1B47388A639}" type="datetime1">
              <a:rPr lang="uk-UA" smtClean="0"/>
              <a:pPr/>
              <a:t>27.05.2017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12351598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BFC10-8BC7-401B-B779-18E83D2B6ED0}" type="datetime1">
              <a:rPr lang="uk-UA" smtClean="0"/>
              <a:pPr/>
              <a:t>27.05.2017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25129179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3CE90-78F8-4BFB-8F30-C3D912D4CC10}" type="datetime1">
              <a:rPr lang="uk-UA" smtClean="0"/>
              <a:pPr/>
              <a:t>27.05.2017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2093366905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18D6-56FB-493A-962F-20F0F148F680}" type="datetime1">
              <a:rPr lang="uk-UA" smtClean="0"/>
              <a:pPr/>
              <a:t>27.05.2017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91624932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6512" y="-27384"/>
            <a:ext cx="9180512" cy="686750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53B7A7-440E-462C-8EC9-A2B70CE0A565}" type="datetime1">
              <a:rPr lang="uk-UA" smtClean="0"/>
              <a:pPr/>
              <a:t>27.05.2017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085398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Freeform 22"/>
          <p:cNvSpPr>
            <a:spLocks/>
          </p:cNvSpPr>
          <p:nvPr/>
        </p:nvSpPr>
        <p:spPr bwMode="gray">
          <a:xfrm>
            <a:off x="3721100" y="4429125"/>
            <a:ext cx="2466975" cy="771525"/>
          </a:xfrm>
          <a:custGeom>
            <a:avLst/>
            <a:gdLst>
              <a:gd name="T0" fmla="*/ 1405 w 1717"/>
              <a:gd name="T1" fmla="*/ 102 h 484"/>
              <a:gd name="T2" fmla="*/ 1540 w 1717"/>
              <a:gd name="T3" fmla="*/ 395 h 484"/>
              <a:gd name="T4" fmla="*/ 1472 w 1717"/>
              <a:gd name="T5" fmla="*/ 369 h 484"/>
              <a:gd name="T6" fmla="*/ 1373 w 1717"/>
              <a:gd name="T7" fmla="*/ 403 h 484"/>
              <a:gd name="T8" fmla="*/ 1274 w 1717"/>
              <a:gd name="T9" fmla="*/ 433 h 484"/>
              <a:gd name="T10" fmla="*/ 1160 w 1717"/>
              <a:gd name="T11" fmla="*/ 458 h 484"/>
              <a:gd name="T12" fmla="*/ 1062 w 1717"/>
              <a:gd name="T13" fmla="*/ 472 h 484"/>
              <a:gd name="T14" fmla="*/ 968 w 1717"/>
              <a:gd name="T15" fmla="*/ 479 h 484"/>
              <a:gd name="T16" fmla="*/ 872 w 1717"/>
              <a:gd name="T17" fmla="*/ 479 h 484"/>
              <a:gd name="T18" fmla="*/ 766 w 1717"/>
              <a:gd name="T19" fmla="*/ 468 h 484"/>
              <a:gd name="T20" fmla="*/ 634 w 1717"/>
              <a:gd name="T21" fmla="*/ 439 h 484"/>
              <a:gd name="T22" fmla="*/ 524 w 1717"/>
              <a:gd name="T23" fmla="*/ 407 h 484"/>
              <a:gd name="T24" fmla="*/ 435 w 1717"/>
              <a:gd name="T25" fmla="*/ 373 h 484"/>
              <a:gd name="T26" fmla="*/ 344 w 1717"/>
              <a:gd name="T27" fmla="*/ 326 h 484"/>
              <a:gd name="T28" fmla="*/ 242 w 1717"/>
              <a:gd name="T29" fmla="*/ 256 h 484"/>
              <a:gd name="T30" fmla="*/ 157 w 1717"/>
              <a:gd name="T31" fmla="*/ 186 h 484"/>
              <a:gd name="T32" fmla="*/ 102 w 1717"/>
              <a:gd name="T33" fmla="*/ 132 h 484"/>
              <a:gd name="T34" fmla="*/ 0 w 1717"/>
              <a:gd name="T35" fmla="*/ 0 h 484"/>
              <a:gd name="T36" fmla="*/ 135 w 1717"/>
              <a:gd name="T37" fmla="*/ 124 h 484"/>
              <a:gd name="T38" fmla="*/ 219 w 1717"/>
              <a:gd name="T39" fmla="*/ 186 h 484"/>
              <a:gd name="T40" fmla="*/ 307 w 1717"/>
              <a:gd name="T41" fmla="*/ 231 h 484"/>
              <a:gd name="T42" fmla="*/ 395 w 1717"/>
              <a:gd name="T43" fmla="*/ 267 h 484"/>
              <a:gd name="T44" fmla="*/ 487 w 1717"/>
              <a:gd name="T45" fmla="*/ 293 h 484"/>
              <a:gd name="T46" fmla="*/ 571 w 1717"/>
              <a:gd name="T47" fmla="*/ 309 h 484"/>
              <a:gd name="T48" fmla="*/ 673 w 1717"/>
              <a:gd name="T49" fmla="*/ 318 h 484"/>
              <a:gd name="T50" fmla="*/ 766 w 1717"/>
              <a:gd name="T51" fmla="*/ 318 h 484"/>
              <a:gd name="T52" fmla="*/ 890 w 1717"/>
              <a:gd name="T53" fmla="*/ 311 h 484"/>
              <a:gd name="T54" fmla="*/ 1000 w 1717"/>
              <a:gd name="T55" fmla="*/ 296 h 484"/>
              <a:gd name="T56" fmla="*/ 1106 w 1717"/>
              <a:gd name="T57" fmla="*/ 274 h 484"/>
              <a:gd name="T58" fmla="*/ 1212 w 1717"/>
              <a:gd name="T59" fmla="*/ 245 h 484"/>
              <a:gd name="T60" fmla="*/ 1318 w 1717"/>
              <a:gd name="T61" fmla="*/ 209 h 484"/>
              <a:gd name="T62" fmla="*/ 1427 w 1717"/>
              <a:gd name="T63" fmla="*/ 153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717" h="484">
                <a:moveTo>
                  <a:pt x="1427" y="153"/>
                </a:moveTo>
                <a:lnTo>
                  <a:pt x="1405" y="102"/>
                </a:lnTo>
                <a:lnTo>
                  <a:pt x="1716" y="132"/>
                </a:lnTo>
                <a:lnTo>
                  <a:pt x="1540" y="395"/>
                </a:lnTo>
                <a:lnTo>
                  <a:pt x="1519" y="344"/>
                </a:lnTo>
                <a:lnTo>
                  <a:pt x="1472" y="369"/>
                </a:lnTo>
                <a:lnTo>
                  <a:pt x="1413" y="391"/>
                </a:lnTo>
                <a:lnTo>
                  <a:pt x="1373" y="403"/>
                </a:lnTo>
                <a:lnTo>
                  <a:pt x="1328" y="418"/>
                </a:lnTo>
                <a:lnTo>
                  <a:pt x="1274" y="433"/>
                </a:lnTo>
                <a:lnTo>
                  <a:pt x="1219" y="447"/>
                </a:lnTo>
                <a:lnTo>
                  <a:pt x="1160" y="458"/>
                </a:lnTo>
                <a:lnTo>
                  <a:pt x="1117" y="464"/>
                </a:lnTo>
                <a:lnTo>
                  <a:pt x="1062" y="472"/>
                </a:lnTo>
                <a:lnTo>
                  <a:pt x="1007" y="479"/>
                </a:lnTo>
                <a:lnTo>
                  <a:pt x="968" y="479"/>
                </a:lnTo>
                <a:lnTo>
                  <a:pt x="916" y="483"/>
                </a:lnTo>
                <a:lnTo>
                  <a:pt x="872" y="479"/>
                </a:lnTo>
                <a:lnTo>
                  <a:pt x="817" y="475"/>
                </a:lnTo>
                <a:lnTo>
                  <a:pt x="766" y="468"/>
                </a:lnTo>
                <a:lnTo>
                  <a:pt x="701" y="453"/>
                </a:lnTo>
                <a:lnTo>
                  <a:pt x="634" y="439"/>
                </a:lnTo>
                <a:lnTo>
                  <a:pt x="576" y="424"/>
                </a:lnTo>
                <a:lnTo>
                  <a:pt x="524" y="407"/>
                </a:lnTo>
                <a:lnTo>
                  <a:pt x="476" y="391"/>
                </a:lnTo>
                <a:lnTo>
                  <a:pt x="435" y="373"/>
                </a:lnTo>
                <a:lnTo>
                  <a:pt x="384" y="349"/>
                </a:lnTo>
                <a:lnTo>
                  <a:pt x="344" y="326"/>
                </a:lnTo>
                <a:lnTo>
                  <a:pt x="293" y="293"/>
                </a:lnTo>
                <a:lnTo>
                  <a:pt x="242" y="256"/>
                </a:lnTo>
                <a:lnTo>
                  <a:pt x="205" y="226"/>
                </a:lnTo>
                <a:lnTo>
                  <a:pt x="157" y="186"/>
                </a:lnTo>
                <a:lnTo>
                  <a:pt x="124" y="158"/>
                </a:lnTo>
                <a:lnTo>
                  <a:pt x="102" y="132"/>
                </a:lnTo>
                <a:lnTo>
                  <a:pt x="62" y="88"/>
                </a:lnTo>
                <a:lnTo>
                  <a:pt x="0" y="0"/>
                </a:lnTo>
                <a:lnTo>
                  <a:pt x="91" y="88"/>
                </a:lnTo>
                <a:lnTo>
                  <a:pt x="135" y="124"/>
                </a:lnTo>
                <a:lnTo>
                  <a:pt x="175" y="158"/>
                </a:lnTo>
                <a:lnTo>
                  <a:pt x="219" y="186"/>
                </a:lnTo>
                <a:lnTo>
                  <a:pt x="263" y="209"/>
                </a:lnTo>
                <a:lnTo>
                  <a:pt x="307" y="231"/>
                </a:lnTo>
                <a:lnTo>
                  <a:pt x="355" y="253"/>
                </a:lnTo>
                <a:lnTo>
                  <a:pt x="395" y="267"/>
                </a:lnTo>
                <a:lnTo>
                  <a:pt x="439" y="282"/>
                </a:lnTo>
                <a:lnTo>
                  <a:pt x="487" y="293"/>
                </a:lnTo>
                <a:lnTo>
                  <a:pt x="534" y="301"/>
                </a:lnTo>
                <a:lnTo>
                  <a:pt x="571" y="309"/>
                </a:lnTo>
                <a:lnTo>
                  <a:pt x="622" y="312"/>
                </a:lnTo>
                <a:lnTo>
                  <a:pt x="673" y="318"/>
                </a:lnTo>
                <a:lnTo>
                  <a:pt x="718" y="318"/>
                </a:lnTo>
                <a:lnTo>
                  <a:pt x="766" y="318"/>
                </a:lnTo>
                <a:lnTo>
                  <a:pt x="828" y="318"/>
                </a:lnTo>
                <a:lnTo>
                  <a:pt x="890" y="311"/>
                </a:lnTo>
                <a:lnTo>
                  <a:pt x="949" y="304"/>
                </a:lnTo>
                <a:lnTo>
                  <a:pt x="1000" y="296"/>
                </a:lnTo>
                <a:lnTo>
                  <a:pt x="1058" y="285"/>
                </a:lnTo>
                <a:lnTo>
                  <a:pt x="1106" y="274"/>
                </a:lnTo>
                <a:lnTo>
                  <a:pt x="1156" y="260"/>
                </a:lnTo>
                <a:lnTo>
                  <a:pt x="1212" y="245"/>
                </a:lnTo>
                <a:lnTo>
                  <a:pt x="1259" y="231"/>
                </a:lnTo>
                <a:lnTo>
                  <a:pt x="1318" y="209"/>
                </a:lnTo>
                <a:lnTo>
                  <a:pt x="1362" y="190"/>
                </a:lnTo>
                <a:lnTo>
                  <a:pt x="1427" y="153"/>
                </a:lnTo>
              </a:path>
            </a:pathLst>
          </a:custGeom>
          <a:solidFill>
            <a:srgbClr val="CC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Freeform 23"/>
          <p:cNvSpPr>
            <a:spLocks/>
          </p:cNvSpPr>
          <p:nvPr/>
        </p:nvSpPr>
        <p:spPr bwMode="gray">
          <a:xfrm rot="3600000">
            <a:off x="2543175" y="4173538"/>
            <a:ext cx="2465388" cy="769938"/>
          </a:xfrm>
          <a:custGeom>
            <a:avLst/>
            <a:gdLst>
              <a:gd name="T0" fmla="*/ 1405 w 1717"/>
              <a:gd name="T1" fmla="*/ 102 h 484"/>
              <a:gd name="T2" fmla="*/ 1540 w 1717"/>
              <a:gd name="T3" fmla="*/ 395 h 484"/>
              <a:gd name="T4" fmla="*/ 1472 w 1717"/>
              <a:gd name="T5" fmla="*/ 369 h 484"/>
              <a:gd name="T6" fmla="*/ 1373 w 1717"/>
              <a:gd name="T7" fmla="*/ 403 h 484"/>
              <a:gd name="T8" fmla="*/ 1274 w 1717"/>
              <a:gd name="T9" fmla="*/ 433 h 484"/>
              <a:gd name="T10" fmla="*/ 1160 w 1717"/>
              <a:gd name="T11" fmla="*/ 458 h 484"/>
              <a:gd name="T12" fmla="*/ 1062 w 1717"/>
              <a:gd name="T13" fmla="*/ 472 h 484"/>
              <a:gd name="T14" fmla="*/ 968 w 1717"/>
              <a:gd name="T15" fmla="*/ 479 h 484"/>
              <a:gd name="T16" fmla="*/ 872 w 1717"/>
              <a:gd name="T17" fmla="*/ 479 h 484"/>
              <a:gd name="T18" fmla="*/ 766 w 1717"/>
              <a:gd name="T19" fmla="*/ 468 h 484"/>
              <a:gd name="T20" fmla="*/ 634 w 1717"/>
              <a:gd name="T21" fmla="*/ 439 h 484"/>
              <a:gd name="T22" fmla="*/ 524 w 1717"/>
              <a:gd name="T23" fmla="*/ 407 h 484"/>
              <a:gd name="T24" fmla="*/ 435 w 1717"/>
              <a:gd name="T25" fmla="*/ 373 h 484"/>
              <a:gd name="T26" fmla="*/ 344 w 1717"/>
              <a:gd name="T27" fmla="*/ 326 h 484"/>
              <a:gd name="T28" fmla="*/ 242 w 1717"/>
              <a:gd name="T29" fmla="*/ 256 h 484"/>
              <a:gd name="T30" fmla="*/ 157 w 1717"/>
              <a:gd name="T31" fmla="*/ 186 h 484"/>
              <a:gd name="T32" fmla="*/ 102 w 1717"/>
              <a:gd name="T33" fmla="*/ 132 h 484"/>
              <a:gd name="T34" fmla="*/ 0 w 1717"/>
              <a:gd name="T35" fmla="*/ 0 h 484"/>
              <a:gd name="T36" fmla="*/ 135 w 1717"/>
              <a:gd name="T37" fmla="*/ 124 h 484"/>
              <a:gd name="T38" fmla="*/ 219 w 1717"/>
              <a:gd name="T39" fmla="*/ 186 h 484"/>
              <a:gd name="T40" fmla="*/ 307 w 1717"/>
              <a:gd name="T41" fmla="*/ 231 h 484"/>
              <a:gd name="T42" fmla="*/ 395 w 1717"/>
              <a:gd name="T43" fmla="*/ 267 h 484"/>
              <a:gd name="T44" fmla="*/ 487 w 1717"/>
              <a:gd name="T45" fmla="*/ 293 h 484"/>
              <a:gd name="T46" fmla="*/ 571 w 1717"/>
              <a:gd name="T47" fmla="*/ 309 h 484"/>
              <a:gd name="T48" fmla="*/ 673 w 1717"/>
              <a:gd name="T49" fmla="*/ 318 h 484"/>
              <a:gd name="T50" fmla="*/ 766 w 1717"/>
              <a:gd name="T51" fmla="*/ 318 h 484"/>
              <a:gd name="T52" fmla="*/ 890 w 1717"/>
              <a:gd name="T53" fmla="*/ 311 h 484"/>
              <a:gd name="T54" fmla="*/ 1000 w 1717"/>
              <a:gd name="T55" fmla="*/ 296 h 484"/>
              <a:gd name="T56" fmla="*/ 1106 w 1717"/>
              <a:gd name="T57" fmla="*/ 274 h 484"/>
              <a:gd name="T58" fmla="*/ 1212 w 1717"/>
              <a:gd name="T59" fmla="*/ 245 h 484"/>
              <a:gd name="T60" fmla="*/ 1318 w 1717"/>
              <a:gd name="T61" fmla="*/ 209 h 484"/>
              <a:gd name="T62" fmla="*/ 1427 w 1717"/>
              <a:gd name="T63" fmla="*/ 153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717" h="484">
                <a:moveTo>
                  <a:pt x="1427" y="153"/>
                </a:moveTo>
                <a:lnTo>
                  <a:pt x="1405" y="102"/>
                </a:lnTo>
                <a:lnTo>
                  <a:pt x="1716" y="132"/>
                </a:lnTo>
                <a:lnTo>
                  <a:pt x="1540" y="395"/>
                </a:lnTo>
                <a:lnTo>
                  <a:pt x="1519" y="344"/>
                </a:lnTo>
                <a:lnTo>
                  <a:pt x="1472" y="369"/>
                </a:lnTo>
                <a:lnTo>
                  <a:pt x="1413" y="391"/>
                </a:lnTo>
                <a:lnTo>
                  <a:pt x="1373" y="403"/>
                </a:lnTo>
                <a:lnTo>
                  <a:pt x="1328" y="418"/>
                </a:lnTo>
                <a:lnTo>
                  <a:pt x="1274" y="433"/>
                </a:lnTo>
                <a:lnTo>
                  <a:pt x="1219" y="447"/>
                </a:lnTo>
                <a:lnTo>
                  <a:pt x="1160" y="458"/>
                </a:lnTo>
                <a:lnTo>
                  <a:pt x="1117" y="464"/>
                </a:lnTo>
                <a:lnTo>
                  <a:pt x="1062" y="472"/>
                </a:lnTo>
                <a:lnTo>
                  <a:pt x="1007" y="479"/>
                </a:lnTo>
                <a:lnTo>
                  <a:pt x="968" y="479"/>
                </a:lnTo>
                <a:lnTo>
                  <a:pt x="916" y="483"/>
                </a:lnTo>
                <a:lnTo>
                  <a:pt x="872" y="479"/>
                </a:lnTo>
                <a:lnTo>
                  <a:pt x="817" y="475"/>
                </a:lnTo>
                <a:lnTo>
                  <a:pt x="766" y="468"/>
                </a:lnTo>
                <a:lnTo>
                  <a:pt x="701" y="453"/>
                </a:lnTo>
                <a:lnTo>
                  <a:pt x="634" y="439"/>
                </a:lnTo>
                <a:lnTo>
                  <a:pt x="576" y="424"/>
                </a:lnTo>
                <a:lnTo>
                  <a:pt x="524" y="407"/>
                </a:lnTo>
                <a:lnTo>
                  <a:pt x="476" y="391"/>
                </a:lnTo>
                <a:lnTo>
                  <a:pt x="435" y="373"/>
                </a:lnTo>
                <a:lnTo>
                  <a:pt x="384" y="349"/>
                </a:lnTo>
                <a:lnTo>
                  <a:pt x="344" y="326"/>
                </a:lnTo>
                <a:lnTo>
                  <a:pt x="293" y="293"/>
                </a:lnTo>
                <a:lnTo>
                  <a:pt x="242" y="256"/>
                </a:lnTo>
                <a:lnTo>
                  <a:pt x="205" y="226"/>
                </a:lnTo>
                <a:lnTo>
                  <a:pt x="157" y="186"/>
                </a:lnTo>
                <a:lnTo>
                  <a:pt x="124" y="158"/>
                </a:lnTo>
                <a:lnTo>
                  <a:pt x="102" y="132"/>
                </a:lnTo>
                <a:lnTo>
                  <a:pt x="62" y="88"/>
                </a:lnTo>
                <a:lnTo>
                  <a:pt x="0" y="0"/>
                </a:lnTo>
                <a:lnTo>
                  <a:pt x="91" y="88"/>
                </a:lnTo>
                <a:lnTo>
                  <a:pt x="135" y="124"/>
                </a:lnTo>
                <a:lnTo>
                  <a:pt x="175" y="158"/>
                </a:lnTo>
                <a:lnTo>
                  <a:pt x="219" y="186"/>
                </a:lnTo>
                <a:lnTo>
                  <a:pt x="263" y="209"/>
                </a:lnTo>
                <a:lnTo>
                  <a:pt x="307" y="231"/>
                </a:lnTo>
                <a:lnTo>
                  <a:pt x="355" y="253"/>
                </a:lnTo>
                <a:lnTo>
                  <a:pt x="395" y="267"/>
                </a:lnTo>
                <a:lnTo>
                  <a:pt x="439" y="282"/>
                </a:lnTo>
                <a:lnTo>
                  <a:pt x="487" y="293"/>
                </a:lnTo>
                <a:lnTo>
                  <a:pt x="534" y="301"/>
                </a:lnTo>
                <a:lnTo>
                  <a:pt x="571" y="309"/>
                </a:lnTo>
                <a:lnTo>
                  <a:pt x="622" y="312"/>
                </a:lnTo>
                <a:lnTo>
                  <a:pt x="673" y="318"/>
                </a:lnTo>
                <a:lnTo>
                  <a:pt x="718" y="318"/>
                </a:lnTo>
                <a:lnTo>
                  <a:pt x="766" y="318"/>
                </a:lnTo>
                <a:lnTo>
                  <a:pt x="828" y="318"/>
                </a:lnTo>
                <a:lnTo>
                  <a:pt x="890" y="311"/>
                </a:lnTo>
                <a:lnTo>
                  <a:pt x="949" y="304"/>
                </a:lnTo>
                <a:lnTo>
                  <a:pt x="1000" y="296"/>
                </a:lnTo>
                <a:lnTo>
                  <a:pt x="1058" y="285"/>
                </a:lnTo>
                <a:lnTo>
                  <a:pt x="1106" y="274"/>
                </a:lnTo>
                <a:lnTo>
                  <a:pt x="1156" y="260"/>
                </a:lnTo>
                <a:lnTo>
                  <a:pt x="1212" y="245"/>
                </a:lnTo>
                <a:lnTo>
                  <a:pt x="1259" y="231"/>
                </a:lnTo>
                <a:lnTo>
                  <a:pt x="1318" y="209"/>
                </a:lnTo>
                <a:lnTo>
                  <a:pt x="1362" y="190"/>
                </a:lnTo>
                <a:lnTo>
                  <a:pt x="1427" y="153"/>
                </a:lnTo>
              </a:path>
            </a:pathLst>
          </a:custGeom>
          <a:solidFill>
            <a:srgbClr val="FF99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Freeform 24"/>
          <p:cNvSpPr>
            <a:spLocks/>
          </p:cNvSpPr>
          <p:nvPr/>
        </p:nvSpPr>
        <p:spPr bwMode="gray">
          <a:xfrm rot="7200000">
            <a:off x="2214562" y="2873375"/>
            <a:ext cx="2465388" cy="769938"/>
          </a:xfrm>
          <a:custGeom>
            <a:avLst/>
            <a:gdLst>
              <a:gd name="T0" fmla="*/ 1405 w 1717"/>
              <a:gd name="T1" fmla="*/ 102 h 484"/>
              <a:gd name="T2" fmla="*/ 1540 w 1717"/>
              <a:gd name="T3" fmla="*/ 395 h 484"/>
              <a:gd name="T4" fmla="*/ 1472 w 1717"/>
              <a:gd name="T5" fmla="*/ 369 h 484"/>
              <a:gd name="T6" fmla="*/ 1373 w 1717"/>
              <a:gd name="T7" fmla="*/ 403 h 484"/>
              <a:gd name="T8" fmla="*/ 1274 w 1717"/>
              <a:gd name="T9" fmla="*/ 433 h 484"/>
              <a:gd name="T10" fmla="*/ 1160 w 1717"/>
              <a:gd name="T11" fmla="*/ 458 h 484"/>
              <a:gd name="T12" fmla="*/ 1062 w 1717"/>
              <a:gd name="T13" fmla="*/ 472 h 484"/>
              <a:gd name="T14" fmla="*/ 968 w 1717"/>
              <a:gd name="T15" fmla="*/ 479 h 484"/>
              <a:gd name="T16" fmla="*/ 872 w 1717"/>
              <a:gd name="T17" fmla="*/ 479 h 484"/>
              <a:gd name="T18" fmla="*/ 766 w 1717"/>
              <a:gd name="T19" fmla="*/ 468 h 484"/>
              <a:gd name="T20" fmla="*/ 634 w 1717"/>
              <a:gd name="T21" fmla="*/ 439 h 484"/>
              <a:gd name="T22" fmla="*/ 524 w 1717"/>
              <a:gd name="T23" fmla="*/ 407 h 484"/>
              <a:gd name="T24" fmla="*/ 435 w 1717"/>
              <a:gd name="T25" fmla="*/ 373 h 484"/>
              <a:gd name="T26" fmla="*/ 344 w 1717"/>
              <a:gd name="T27" fmla="*/ 326 h 484"/>
              <a:gd name="T28" fmla="*/ 242 w 1717"/>
              <a:gd name="T29" fmla="*/ 256 h 484"/>
              <a:gd name="T30" fmla="*/ 157 w 1717"/>
              <a:gd name="T31" fmla="*/ 186 h 484"/>
              <a:gd name="T32" fmla="*/ 102 w 1717"/>
              <a:gd name="T33" fmla="*/ 132 h 484"/>
              <a:gd name="T34" fmla="*/ 0 w 1717"/>
              <a:gd name="T35" fmla="*/ 0 h 484"/>
              <a:gd name="T36" fmla="*/ 135 w 1717"/>
              <a:gd name="T37" fmla="*/ 124 h 484"/>
              <a:gd name="T38" fmla="*/ 219 w 1717"/>
              <a:gd name="T39" fmla="*/ 186 h 484"/>
              <a:gd name="T40" fmla="*/ 307 w 1717"/>
              <a:gd name="T41" fmla="*/ 231 h 484"/>
              <a:gd name="T42" fmla="*/ 395 w 1717"/>
              <a:gd name="T43" fmla="*/ 267 h 484"/>
              <a:gd name="T44" fmla="*/ 487 w 1717"/>
              <a:gd name="T45" fmla="*/ 293 h 484"/>
              <a:gd name="T46" fmla="*/ 571 w 1717"/>
              <a:gd name="T47" fmla="*/ 309 h 484"/>
              <a:gd name="T48" fmla="*/ 673 w 1717"/>
              <a:gd name="T49" fmla="*/ 318 h 484"/>
              <a:gd name="T50" fmla="*/ 766 w 1717"/>
              <a:gd name="T51" fmla="*/ 318 h 484"/>
              <a:gd name="T52" fmla="*/ 890 w 1717"/>
              <a:gd name="T53" fmla="*/ 311 h 484"/>
              <a:gd name="T54" fmla="*/ 1000 w 1717"/>
              <a:gd name="T55" fmla="*/ 296 h 484"/>
              <a:gd name="T56" fmla="*/ 1106 w 1717"/>
              <a:gd name="T57" fmla="*/ 274 h 484"/>
              <a:gd name="T58" fmla="*/ 1212 w 1717"/>
              <a:gd name="T59" fmla="*/ 245 h 484"/>
              <a:gd name="T60" fmla="*/ 1318 w 1717"/>
              <a:gd name="T61" fmla="*/ 209 h 484"/>
              <a:gd name="T62" fmla="*/ 1427 w 1717"/>
              <a:gd name="T63" fmla="*/ 153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717" h="484">
                <a:moveTo>
                  <a:pt x="1427" y="153"/>
                </a:moveTo>
                <a:lnTo>
                  <a:pt x="1405" y="102"/>
                </a:lnTo>
                <a:lnTo>
                  <a:pt x="1716" y="132"/>
                </a:lnTo>
                <a:lnTo>
                  <a:pt x="1540" y="395"/>
                </a:lnTo>
                <a:lnTo>
                  <a:pt x="1519" y="344"/>
                </a:lnTo>
                <a:lnTo>
                  <a:pt x="1472" y="369"/>
                </a:lnTo>
                <a:lnTo>
                  <a:pt x="1413" y="391"/>
                </a:lnTo>
                <a:lnTo>
                  <a:pt x="1373" y="403"/>
                </a:lnTo>
                <a:lnTo>
                  <a:pt x="1328" y="418"/>
                </a:lnTo>
                <a:lnTo>
                  <a:pt x="1274" y="433"/>
                </a:lnTo>
                <a:lnTo>
                  <a:pt x="1219" y="447"/>
                </a:lnTo>
                <a:lnTo>
                  <a:pt x="1160" y="458"/>
                </a:lnTo>
                <a:lnTo>
                  <a:pt x="1117" y="464"/>
                </a:lnTo>
                <a:lnTo>
                  <a:pt x="1062" y="472"/>
                </a:lnTo>
                <a:lnTo>
                  <a:pt x="1007" y="479"/>
                </a:lnTo>
                <a:lnTo>
                  <a:pt x="968" y="479"/>
                </a:lnTo>
                <a:lnTo>
                  <a:pt x="916" y="483"/>
                </a:lnTo>
                <a:lnTo>
                  <a:pt x="872" y="479"/>
                </a:lnTo>
                <a:lnTo>
                  <a:pt x="817" y="475"/>
                </a:lnTo>
                <a:lnTo>
                  <a:pt x="766" y="468"/>
                </a:lnTo>
                <a:lnTo>
                  <a:pt x="701" y="453"/>
                </a:lnTo>
                <a:lnTo>
                  <a:pt x="634" y="439"/>
                </a:lnTo>
                <a:lnTo>
                  <a:pt x="576" y="424"/>
                </a:lnTo>
                <a:lnTo>
                  <a:pt x="524" y="407"/>
                </a:lnTo>
                <a:lnTo>
                  <a:pt x="476" y="391"/>
                </a:lnTo>
                <a:lnTo>
                  <a:pt x="435" y="373"/>
                </a:lnTo>
                <a:lnTo>
                  <a:pt x="384" y="349"/>
                </a:lnTo>
                <a:lnTo>
                  <a:pt x="344" y="326"/>
                </a:lnTo>
                <a:lnTo>
                  <a:pt x="293" y="293"/>
                </a:lnTo>
                <a:lnTo>
                  <a:pt x="242" y="256"/>
                </a:lnTo>
                <a:lnTo>
                  <a:pt x="205" y="226"/>
                </a:lnTo>
                <a:lnTo>
                  <a:pt x="157" y="186"/>
                </a:lnTo>
                <a:lnTo>
                  <a:pt x="124" y="158"/>
                </a:lnTo>
                <a:lnTo>
                  <a:pt x="102" y="132"/>
                </a:lnTo>
                <a:lnTo>
                  <a:pt x="62" y="88"/>
                </a:lnTo>
                <a:lnTo>
                  <a:pt x="0" y="0"/>
                </a:lnTo>
                <a:lnTo>
                  <a:pt x="91" y="88"/>
                </a:lnTo>
                <a:lnTo>
                  <a:pt x="135" y="124"/>
                </a:lnTo>
                <a:lnTo>
                  <a:pt x="175" y="158"/>
                </a:lnTo>
                <a:lnTo>
                  <a:pt x="219" y="186"/>
                </a:lnTo>
                <a:lnTo>
                  <a:pt x="263" y="209"/>
                </a:lnTo>
                <a:lnTo>
                  <a:pt x="307" y="231"/>
                </a:lnTo>
                <a:lnTo>
                  <a:pt x="355" y="253"/>
                </a:lnTo>
                <a:lnTo>
                  <a:pt x="395" y="267"/>
                </a:lnTo>
                <a:lnTo>
                  <a:pt x="439" y="282"/>
                </a:lnTo>
                <a:lnTo>
                  <a:pt x="487" y="293"/>
                </a:lnTo>
                <a:lnTo>
                  <a:pt x="534" y="301"/>
                </a:lnTo>
                <a:lnTo>
                  <a:pt x="571" y="309"/>
                </a:lnTo>
                <a:lnTo>
                  <a:pt x="622" y="312"/>
                </a:lnTo>
                <a:lnTo>
                  <a:pt x="673" y="318"/>
                </a:lnTo>
                <a:lnTo>
                  <a:pt x="718" y="318"/>
                </a:lnTo>
                <a:lnTo>
                  <a:pt x="766" y="318"/>
                </a:lnTo>
                <a:lnTo>
                  <a:pt x="828" y="318"/>
                </a:lnTo>
                <a:lnTo>
                  <a:pt x="890" y="311"/>
                </a:lnTo>
                <a:lnTo>
                  <a:pt x="949" y="304"/>
                </a:lnTo>
                <a:lnTo>
                  <a:pt x="1000" y="296"/>
                </a:lnTo>
                <a:lnTo>
                  <a:pt x="1058" y="285"/>
                </a:lnTo>
                <a:lnTo>
                  <a:pt x="1106" y="274"/>
                </a:lnTo>
                <a:lnTo>
                  <a:pt x="1156" y="260"/>
                </a:lnTo>
                <a:lnTo>
                  <a:pt x="1212" y="245"/>
                </a:lnTo>
                <a:lnTo>
                  <a:pt x="1259" y="231"/>
                </a:lnTo>
                <a:lnTo>
                  <a:pt x="1318" y="209"/>
                </a:lnTo>
                <a:lnTo>
                  <a:pt x="1362" y="190"/>
                </a:lnTo>
                <a:lnTo>
                  <a:pt x="1427" y="153"/>
                </a:lnTo>
              </a:path>
            </a:pathLst>
          </a:custGeom>
          <a:solidFill>
            <a:srgbClr val="99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Freeform 25"/>
          <p:cNvSpPr>
            <a:spLocks/>
          </p:cNvSpPr>
          <p:nvPr/>
        </p:nvSpPr>
        <p:spPr bwMode="gray">
          <a:xfrm rot="10800000">
            <a:off x="2838450" y="2000250"/>
            <a:ext cx="2466975" cy="769938"/>
          </a:xfrm>
          <a:custGeom>
            <a:avLst/>
            <a:gdLst>
              <a:gd name="T0" fmla="*/ 1405 w 1717"/>
              <a:gd name="T1" fmla="*/ 102 h 484"/>
              <a:gd name="T2" fmla="*/ 1540 w 1717"/>
              <a:gd name="T3" fmla="*/ 395 h 484"/>
              <a:gd name="T4" fmla="*/ 1472 w 1717"/>
              <a:gd name="T5" fmla="*/ 369 h 484"/>
              <a:gd name="T6" fmla="*/ 1373 w 1717"/>
              <a:gd name="T7" fmla="*/ 403 h 484"/>
              <a:gd name="T8" fmla="*/ 1274 w 1717"/>
              <a:gd name="T9" fmla="*/ 433 h 484"/>
              <a:gd name="T10" fmla="*/ 1160 w 1717"/>
              <a:gd name="T11" fmla="*/ 458 h 484"/>
              <a:gd name="T12" fmla="*/ 1062 w 1717"/>
              <a:gd name="T13" fmla="*/ 472 h 484"/>
              <a:gd name="T14" fmla="*/ 968 w 1717"/>
              <a:gd name="T15" fmla="*/ 479 h 484"/>
              <a:gd name="T16" fmla="*/ 872 w 1717"/>
              <a:gd name="T17" fmla="*/ 479 h 484"/>
              <a:gd name="T18" fmla="*/ 766 w 1717"/>
              <a:gd name="T19" fmla="*/ 468 h 484"/>
              <a:gd name="T20" fmla="*/ 634 w 1717"/>
              <a:gd name="T21" fmla="*/ 439 h 484"/>
              <a:gd name="T22" fmla="*/ 524 w 1717"/>
              <a:gd name="T23" fmla="*/ 407 h 484"/>
              <a:gd name="T24" fmla="*/ 435 w 1717"/>
              <a:gd name="T25" fmla="*/ 373 h 484"/>
              <a:gd name="T26" fmla="*/ 344 w 1717"/>
              <a:gd name="T27" fmla="*/ 326 h 484"/>
              <a:gd name="T28" fmla="*/ 242 w 1717"/>
              <a:gd name="T29" fmla="*/ 256 h 484"/>
              <a:gd name="T30" fmla="*/ 157 w 1717"/>
              <a:gd name="T31" fmla="*/ 186 h 484"/>
              <a:gd name="T32" fmla="*/ 102 w 1717"/>
              <a:gd name="T33" fmla="*/ 132 h 484"/>
              <a:gd name="T34" fmla="*/ 0 w 1717"/>
              <a:gd name="T35" fmla="*/ 0 h 484"/>
              <a:gd name="T36" fmla="*/ 135 w 1717"/>
              <a:gd name="T37" fmla="*/ 124 h 484"/>
              <a:gd name="T38" fmla="*/ 219 w 1717"/>
              <a:gd name="T39" fmla="*/ 186 h 484"/>
              <a:gd name="T40" fmla="*/ 307 w 1717"/>
              <a:gd name="T41" fmla="*/ 231 h 484"/>
              <a:gd name="T42" fmla="*/ 395 w 1717"/>
              <a:gd name="T43" fmla="*/ 267 h 484"/>
              <a:gd name="T44" fmla="*/ 487 w 1717"/>
              <a:gd name="T45" fmla="*/ 293 h 484"/>
              <a:gd name="T46" fmla="*/ 571 w 1717"/>
              <a:gd name="T47" fmla="*/ 309 h 484"/>
              <a:gd name="T48" fmla="*/ 673 w 1717"/>
              <a:gd name="T49" fmla="*/ 318 h 484"/>
              <a:gd name="T50" fmla="*/ 766 w 1717"/>
              <a:gd name="T51" fmla="*/ 318 h 484"/>
              <a:gd name="T52" fmla="*/ 890 w 1717"/>
              <a:gd name="T53" fmla="*/ 311 h 484"/>
              <a:gd name="T54" fmla="*/ 1000 w 1717"/>
              <a:gd name="T55" fmla="*/ 296 h 484"/>
              <a:gd name="T56" fmla="*/ 1106 w 1717"/>
              <a:gd name="T57" fmla="*/ 274 h 484"/>
              <a:gd name="T58" fmla="*/ 1212 w 1717"/>
              <a:gd name="T59" fmla="*/ 245 h 484"/>
              <a:gd name="T60" fmla="*/ 1318 w 1717"/>
              <a:gd name="T61" fmla="*/ 209 h 484"/>
              <a:gd name="T62" fmla="*/ 1427 w 1717"/>
              <a:gd name="T63" fmla="*/ 153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717" h="484">
                <a:moveTo>
                  <a:pt x="1427" y="153"/>
                </a:moveTo>
                <a:lnTo>
                  <a:pt x="1405" y="102"/>
                </a:lnTo>
                <a:lnTo>
                  <a:pt x="1716" y="132"/>
                </a:lnTo>
                <a:lnTo>
                  <a:pt x="1540" y="395"/>
                </a:lnTo>
                <a:lnTo>
                  <a:pt x="1519" y="344"/>
                </a:lnTo>
                <a:lnTo>
                  <a:pt x="1472" y="369"/>
                </a:lnTo>
                <a:lnTo>
                  <a:pt x="1413" y="391"/>
                </a:lnTo>
                <a:lnTo>
                  <a:pt x="1373" y="403"/>
                </a:lnTo>
                <a:lnTo>
                  <a:pt x="1328" y="418"/>
                </a:lnTo>
                <a:lnTo>
                  <a:pt x="1274" y="433"/>
                </a:lnTo>
                <a:lnTo>
                  <a:pt x="1219" y="447"/>
                </a:lnTo>
                <a:lnTo>
                  <a:pt x="1160" y="458"/>
                </a:lnTo>
                <a:lnTo>
                  <a:pt x="1117" y="464"/>
                </a:lnTo>
                <a:lnTo>
                  <a:pt x="1062" y="472"/>
                </a:lnTo>
                <a:lnTo>
                  <a:pt x="1007" y="479"/>
                </a:lnTo>
                <a:lnTo>
                  <a:pt x="968" y="479"/>
                </a:lnTo>
                <a:lnTo>
                  <a:pt x="916" y="483"/>
                </a:lnTo>
                <a:lnTo>
                  <a:pt x="872" y="479"/>
                </a:lnTo>
                <a:lnTo>
                  <a:pt x="817" y="475"/>
                </a:lnTo>
                <a:lnTo>
                  <a:pt x="766" y="468"/>
                </a:lnTo>
                <a:lnTo>
                  <a:pt x="701" y="453"/>
                </a:lnTo>
                <a:lnTo>
                  <a:pt x="634" y="439"/>
                </a:lnTo>
                <a:lnTo>
                  <a:pt x="576" y="424"/>
                </a:lnTo>
                <a:lnTo>
                  <a:pt x="524" y="407"/>
                </a:lnTo>
                <a:lnTo>
                  <a:pt x="476" y="391"/>
                </a:lnTo>
                <a:lnTo>
                  <a:pt x="435" y="373"/>
                </a:lnTo>
                <a:lnTo>
                  <a:pt x="384" y="349"/>
                </a:lnTo>
                <a:lnTo>
                  <a:pt x="344" y="326"/>
                </a:lnTo>
                <a:lnTo>
                  <a:pt x="293" y="293"/>
                </a:lnTo>
                <a:lnTo>
                  <a:pt x="242" y="256"/>
                </a:lnTo>
                <a:lnTo>
                  <a:pt x="205" y="226"/>
                </a:lnTo>
                <a:lnTo>
                  <a:pt x="157" y="186"/>
                </a:lnTo>
                <a:lnTo>
                  <a:pt x="124" y="158"/>
                </a:lnTo>
                <a:lnTo>
                  <a:pt x="102" y="132"/>
                </a:lnTo>
                <a:lnTo>
                  <a:pt x="62" y="88"/>
                </a:lnTo>
                <a:lnTo>
                  <a:pt x="0" y="0"/>
                </a:lnTo>
                <a:lnTo>
                  <a:pt x="91" y="88"/>
                </a:lnTo>
                <a:lnTo>
                  <a:pt x="135" y="124"/>
                </a:lnTo>
                <a:lnTo>
                  <a:pt x="175" y="158"/>
                </a:lnTo>
                <a:lnTo>
                  <a:pt x="219" y="186"/>
                </a:lnTo>
                <a:lnTo>
                  <a:pt x="263" y="209"/>
                </a:lnTo>
                <a:lnTo>
                  <a:pt x="307" y="231"/>
                </a:lnTo>
                <a:lnTo>
                  <a:pt x="355" y="253"/>
                </a:lnTo>
                <a:lnTo>
                  <a:pt x="395" y="267"/>
                </a:lnTo>
                <a:lnTo>
                  <a:pt x="439" y="282"/>
                </a:lnTo>
                <a:lnTo>
                  <a:pt x="487" y="293"/>
                </a:lnTo>
                <a:lnTo>
                  <a:pt x="534" y="301"/>
                </a:lnTo>
                <a:lnTo>
                  <a:pt x="571" y="309"/>
                </a:lnTo>
                <a:lnTo>
                  <a:pt x="622" y="312"/>
                </a:lnTo>
                <a:lnTo>
                  <a:pt x="673" y="318"/>
                </a:lnTo>
                <a:lnTo>
                  <a:pt x="718" y="318"/>
                </a:lnTo>
                <a:lnTo>
                  <a:pt x="766" y="318"/>
                </a:lnTo>
                <a:lnTo>
                  <a:pt x="828" y="318"/>
                </a:lnTo>
                <a:lnTo>
                  <a:pt x="890" y="311"/>
                </a:lnTo>
                <a:lnTo>
                  <a:pt x="949" y="304"/>
                </a:lnTo>
                <a:lnTo>
                  <a:pt x="1000" y="296"/>
                </a:lnTo>
                <a:lnTo>
                  <a:pt x="1058" y="285"/>
                </a:lnTo>
                <a:lnTo>
                  <a:pt x="1106" y="274"/>
                </a:lnTo>
                <a:lnTo>
                  <a:pt x="1156" y="260"/>
                </a:lnTo>
                <a:lnTo>
                  <a:pt x="1212" y="245"/>
                </a:lnTo>
                <a:lnTo>
                  <a:pt x="1259" y="231"/>
                </a:lnTo>
                <a:lnTo>
                  <a:pt x="1318" y="209"/>
                </a:lnTo>
                <a:lnTo>
                  <a:pt x="1362" y="190"/>
                </a:lnTo>
                <a:lnTo>
                  <a:pt x="1427" y="153"/>
                </a:lnTo>
              </a:path>
            </a:pathLst>
          </a:custGeom>
          <a:solidFill>
            <a:srgbClr val="33CC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" name="Freeform 26"/>
          <p:cNvSpPr>
            <a:spLocks/>
          </p:cNvSpPr>
          <p:nvPr/>
        </p:nvSpPr>
        <p:spPr bwMode="gray">
          <a:xfrm rot="14400000">
            <a:off x="4145030" y="2359844"/>
            <a:ext cx="2465388" cy="769938"/>
          </a:xfrm>
          <a:custGeom>
            <a:avLst/>
            <a:gdLst>
              <a:gd name="T0" fmla="*/ 1405 w 1717"/>
              <a:gd name="T1" fmla="*/ 102 h 484"/>
              <a:gd name="T2" fmla="*/ 1540 w 1717"/>
              <a:gd name="T3" fmla="*/ 395 h 484"/>
              <a:gd name="T4" fmla="*/ 1472 w 1717"/>
              <a:gd name="T5" fmla="*/ 369 h 484"/>
              <a:gd name="T6" fmla="*/ 1373 w 1717"/>
              <a:gd name="T7" fmla="*/ 403 h 484"/>
              <a:gd name="T8" fmla="*/ 1274 w 1717"/>
              <a:gd name="T9" fmla="*/ 433 h 484"/>
              <a:gd name="T10" fmla="*/ 1160 w 1717"/>
              <a:gd name="T11" fmla="*/ 458 h 484"/>
              <a:gd name="T12" fmla="*/ 1062 w 1717"/>
              <a:gd name="T13" fmla="*/ 472 h 484"/>
              <a:gd name="T14" fmla="*/ 968 w 1717"/>
              <a:gd name="T15" fmla="*/ 479 h 484"/>
              <a:gd name="T16" fmla="*/ 872 w 1717"/>
              <a:gd name="T17" fmla="*/ 479 h 484"/>
              <a:gd name="T18" fmla="*/ 766 w 1717"/>
              <a:gd name="T19" fmla="*/ 468 h 484"/>
              <a:gd name="T20" fmla="*/ 634 w 1717"/>
              <a:gd name="T21" fmla="*/ 439 h 484"/>
              <a:gd name="T22" fmla="*/ 524 w 1717"/>
              <a:gd name="T23" fmla="*/ 407 h 484"/>
              <a:gd name="T24" fmla="*/ 435 w 1717"/>
              <a:gd name="T25" fmla="*/ 373 h 484"/>
              <a:gd name="T26" fmla="*/ 344 w 1717"/>
              <a:gd name="T27" fmla="*/ 326 h 484"/>
              <a:gd name="T28" fmla="*/ 242 w 1717"/>
              <a:gd name="T29" fmla="*/ 256 h 484"/>
              <a:gd name="T30" fmla="*/ 157 w 1717"/>
              <a:gd name="T31" fmla="*/ 186 h 484"/>
              <a:gd name="T32" fmla="*/ 102 w 1717"/>
              <a:gd name="T33" fmla="*/ 132 h 484"/>
              <a:gd name="T34" fmla="*/ 0 w 1717"/>
              <a:gd name="T35" fmla="*/ 0 h 484"/>
              <a:gd name="T36" fmla="*/ 135 w 1717"/>
              <a:gd name="T37" fmla="*/ 124 h 484"/>
              <a:gd name="T38" fmla="*/ 219 w 1717"/>
              <a:gd name="T39" fmla="*/ 186 h 484"/>
              <a:gd name="T40" fmla="*/ 307 w 1717"/>
              <a:gd name="T41" fmla="*/ 231 h 484"/>
              <a:gd name="T42" fmla="*/ 395 w 1717"/>
              <a:gd name="T43" fmla="*/ 267 h 484"/>
              <a:gd name="T44" fmla="*/ 487 w 1717"/>
              <a:gd name="T45" fmla="*/ 293 h 484"/>
              <a:gd name="T46" fmla="*/ 571 w 1717"/>
              <a:gd name="T47" fmla="*/ 309 h 484"/>
              <a:gd name="T48" fmla="*/ 673 w 1717"/>
              <a:gd name="T49" fmla="*/ 318 h 484"/>
              <a:gd name="T50" fmla="*/ 766 w 1717"/>
              <a:gd name="T51" fmla="*/ 318 h 484"/>
              <a:gd name="T52" fmla="*/ 890 w 1717"/>
              <a:gd name="T53" fmla="*/ 311 h 484"/>
              <a:gd name="T54" fmla="*/ 1000 w 1717"/>
              <a:gd name="T55" fmla="*/ 296 h 484"/>
              <a:gd name="T56" fmla="*/ 1106 w 1717"/>
              <a:gd name="T57" fmla="*/ 274 h 484"/>
              <a:gd name="T58" fmla="*/ 1212 w 1717"/>
              <a:gd name="T59" fmla="*/ 245 h 484"/>
              <a:gd name="T60" fmla="*/ 1318 w 1717"/>
              <a:gd name="T61" fmla="*/ 209 h 484"/>
              <a:gd name="T62" fmla="*/ 1427 w 1717"/>
              <a:gd name="T63" fmla="*/ 153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717" h="484">
                <a:moveTo>
                  <a:pt x="1427" y="153"/>
                </a:moveTo>
                <a:lnTo>
                  <a:pt x="1405" y="102"/>
                </a:lnTo>
                <a:lnTo>
                  <a:pt x="1716" y="132"/>
                </a:lnTo>
                <a:lnTo>
                  <a:pt x="1540" y="395"/>
                </a:lnTo>
                <a:lnTo>
                  <a:pt x="1519" y="344"/>
                </a:lnTo>
                <a:lnTo>
                  <a:pt x="1472" y="369"/>
                </a:lnTo>
                <a:lnTo>
                  <a:pt x="1413" y="391"/>
                </a:lnTo>
                <a:lnTo>
                  <a:pt x="1373" y="403"/>
                </a:lnTo>
                <a:lnTo>
                  <a:pt x="1328" y="418"/>
                </a:lnTo>
                <a:lnTo>
                  <a:pt x="1274" y="433"/>
                </a:lnTo>
                <a:lnTo>
                  <a:pt x="1219" y="447"/>
                </a:lnTo>
                <a:lnTo>
                  <a:pt x="1160" y="458"/>
                </a:lnTo>
                <a:lnTo>
                  <a:pt x="1117" y="464"/>
                </a:lnTo>
                <a:lnTo>
                  <a:pt x="1062" y="472"/>
                </a:lnTo>
                <a:lnTo>
                  <a:pt x="1007" y="479"/>
                </a:lnTo>
                <a:lnTo>
                  <a:pt x="968" y="479"/>
                </a:lnTo>
                <a:lnTo>
                  <a:pt x="916" y="483"/>
                </a:lnTo>
                <a:lnTo>
                  <a:pt x="872" y="479"/>
                </a:lnTo>
                <a:lnTo>
                  <a:pt x="817" y="475"/>
                </a:lnTo>
                <a:lnTo>
                  <a:pt x="766" y="468"/>
                </a:lnTo>
                <a:lnTo>
                  <a:pt x="701" y="453"/>
                </a:lnTo>
                <a:lnTo>
                  <a:pt x="634" y="439"/>
                </a:lnTo>
                <a:lnTo>
                  <a:pt x="576" y="424"/>
                </a:lnTo>
                <a:lnTo>
                  <a:pt x="524" y="407"/>
                </a:lnTo>
                <a:lnTo>
                  <a:pt x="476" y="391"/>
                </a:lnTo>
                <a:lnTo>
                  <a:pt x="435" y="373"/>
                </a:lnTo>
                <a:lnTo>
                  <a:pt x="384" y="349"/>
                </a:lnTo>
                <a:lnTo>
                  <a:pt x="344" y="326"/>
                </a:lnTo>
                <a:lnTo>
                  <a:pt x="293" y="293"/>
                </a:lnTo>
                <a:lnTo>
                  <a:pt x="242" y="256"/>
                </a:lnTo>
                <a:lnTo>
                  <a:pt x="205" y="226"/>
                </a:lnTo>
                <a:lnTo>
                  <a:pt x="157" y="186"/>
                </a:lnTo>
                <a:lnTo>
                  <a:pt x="124" y="158"/>
                </a:lnTo>
                <a:lnTo>
                  <a:pt x="102" y="132"/>
                </a:lnTo>
                <a:lnTo>
                  <a:pt x="62" y="88"/>
                </a:lnTo>
                <a:lnTo>
                  <a:pt x="0" y="0"/>
                </a:lnTo>
                <a:lnTo>
                  <a:pt x="91" y="88"/>
                </a:lnTo>
                <a:lnTo>
                  <a:pt x="135" y="124"/>
                </a:lnTo>
                <a:lnTo>
                  <a:pt x="175" y="158"/>
                </a:lnTo>
                <a:lnTo>
                  <a:pt x="219" y="186"/>
                </a:lnTo>
                <a:lnTo>
                  <a:pt x="263" y="209"/>
                </a:lnTo>
                <a:lnTo>
                  <a:pt x="307" y="231"/>
                </a:lnTo>
                <a:lnTo>
                  <a:pt x="355" y="253"/>
                </a:lnTo>
                <a:lnTo>
                  <a:pt x="395" y="267"/>
                </a:lnTo>
                <a:lnTo>
                  <a:pt x="439" y="282"/>
                </a:lnTo>
                <a:lnTo>
                  <a:pt x="487" y="293"/>
                </a:lnTo>
                <a:lnTo>
                  <a:pt x="534" y="301"/>
                </a:lnTo>
                <a:lnTo>
                  <a:pt x="571" y="309"/>
                </a:lnTo>
                <a:lnTo>
                  <a:pt x="622" y="312"/>
                </a:lnTo>
                <a:lnTo>
                  <a:pt x="673" y="318"/>
                </a:lnTo>
                <a:lnTo>
                  <a:pt x="718" y="318"/>
                </a:lnTo>
                <a:lnTo>
                  <a:pt x="766" y="318"/>
                </a:lnTo>
                <a:lnTo>
                  <a:pt x="828" y="318"/>
                </a:lnTo>
                <a:lnTo>
                  <a:pt x="890" y="311"/>
                </a:lnTo>
                <a:lnTo>
                  <a:pt x="949" y="304"/>
                </a:lnTo>
                <a:lnTo>
                  <a:pt x="1000" y="296"/>
                </a:lnTo>
                <a:lnTo>
                  <a:pt x="1058" y="285"/>
                </a:lnTo>
                <a:lnTo>
                  <a:pt x="1106" y="274"/>
                </a:lnTo>
                <a:lnTo>
                  <a:pt x="1156" y="260"/>
                </a:lnTo>
                <a:lnTo>
                  <a:pt x="1212" y="245"/>
                </a:lnTo>
                <a:lnTo>
                  <a:pt x="1259" y="231"/>
                </a:lnTo>
                <a:lnTo>
                  <a:pt x="1318" y="209"/>
                </a:lnTo>
                <a:lnTo>
                  <a:pt x="1362" y="190"/>
                </a:lnTo>
                <a:lnTo>
                  <a:pt x="1427" y="153"/>
                </a:lnTo>
              </a:path>
            </a:pathLst>
          </a:custGeom>
          <a:solidFill>
            <a:srgbClr val="66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Freeform 27"/>
          <p:cNvSpPr>
            <a:spLocks/>
          </p:cNvSpPr>
          <p:nvPr/>
        </p:nvSpPr>
        <p:spPr bwMode="gray">
          <a:xfrm rot="18000000">
            <a:off x="4419600" y="3509963"/>
            <a:ext cx="2466975" cy="771525"/>
          </a:xfrm>
          <a:custGeom>
            <a:avLst/>
            <a:gdLst>
              <a:gd name="T0" fmla="*/ 1405 w 1717"/>
              <a:gd name="T1" fmla="*/ 102 h 484"/>
              <a:gd name="T2" fmla="*/ 1540 w 1717"/>
              <a:gd name="T3" fmla="*/ 395 h 484"/>
              <a:gd name="T4" fmla="*/ 1472 w 1717"/>
              <a:gd name="T5" fmla="*/ 369 h 484"/>
              <a:gd name="T6" fmla="*/ 1373 w 1717"/>
              <a:gd name="T7" fmla="*/ 403 h 484"/>
              <a:gd name="T8" fmla="*/ 1274 w 1717"/>
              <a:gd name="T9" fmla="*/ 433 h 484"/>
              <a:gd name="T10" fmla="*/ 1160 w 1717"/>
              <a:gd name="T11" fmla="*/ 458 h 484"/>
              <a:gd name="T12" fmla="*/ 1062 w 1717"/>
              <a:gd name="T13" fmla="*/ 472 h 484"/>
              <a:gd name="T14" fmla="*/ 968 w 1717"/>
              <a:gd name="T15" fmla="*/ 479 h 484"/>
              <a:gd name="T16" fmla="*/ 872 w 1717"/>
              <a:gd name="T17" fmla="*/ 479 h 484"/>
              <a:gd name="T18" fmla="*/ 766 w 1717"/>
              <a:gd name="T19" fmla="*/ 468 h 484"/>
              <a:gd name="T20" fmla="*/ 634 w 1717"/>
              <a:gd name="T21" fmla="*/ 439 h 484"/>
              <a:gd name="T22" fmla="*/ 524 w 1717"/>
              <a:gd name="T23" fmla="*/ 407 h 484"/>
              <a:gd name="T24" fmla="*/ 435 w 1717"/>
              <a:gd name="T25" fmla="*/ 373 h 484"/>
              <a:gd name="T26" fmla="*/ 344 w 1717"/>
              <a:gd name="T27" fmla="*/ 326 h 484"/>
              <a:gd name="T28" fmla="*/ 242 w 1717"/>
              <a:gd name="T29" fmla="*/ 256 h 484"/>
              <a:gd name="T30" fmla="*/ 157 w 1717"/>
              <a:gd name="T31" fmla="*/ 186 h 484"/>
              <a:gd name="T32" fmla="*/ 102 w 1717"/>
              <a:gd name="T33" fmla="*/ 132 h 484"/>
              <a:gd name="T34" fmla="*/ 0 w 1717"/>
              <a:gd name="T35" fmla="*/ 0 h 484"/>
              <a:gd name="T36" fmla="*/ 135 w 1717"/>
              <a:gd name="T37" fmla="*/ 124 h 484"/>
              <a:gd name="T38" fmla="*/ 219 w 1717"/>
              <a:gd name="T39" fmla="*/ 186 h 484"/>
              <a:gd name="T40" fmla="*/ 307 w 1717"/>
              <a:gd name="T41" fmla="*/ 231 h 484"/>
              <a:gd name="T42" fmla="*/ 395 w 1717"/>
              <a:gd name="T43" fmla="*/ 267 h 484"/>
              <a:gd name="T44" fmla="*/ 487 w 1717"/>
              <a:gd name="T45" fmla="*/ 293 h 484"/>
              <a:gd name="T46" fmla="*/ 571 w 1717"/>
              <a:gd name="T47" fmla="*/ 309 h 484"/>
              <a:gd name="T48" fmla="*/ 673 w 1717"/>
              <a:gd name="T49" fmla="*/ 318 h 484"/>
              <a:gd name="T50" fmla="*/ 766 w 1717"/>
              <a:gd name="T51" fmla="*/ 318 h 484"/>
              <a:gd name="T52" fmla="*/ 890 w 1717"/>
              <a:gd name="T53" fmla="*/ 311 h 484"/>
              <a:gd name="T54" fmla="*/ 1000 w 1717"/>
              <a:gd name="T55" fmla="*/ 296 h 484"/>
              <a:gd name="T56" fmla="*/ 1106 w 1717"/>
              <a:gd name="T57" fmla="*/ 274 h 484"/>
              <a:gd name="T58" fmla="*/ 1212 w 1717"/>
              <a:gd name="T59" fmla="*/ 245 h 484"/>
              <a:gd name="T60" fmla="*/ 1318 w 1717"/>
              <a:gd name="T61" fmla="*/ 209 h 484"/>
              <a:gd name="T62" fmla="*/ 1427 w 1717"/>
              <a:gd name="T63" fmla="*/ 153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717" h="484">
                <a:moveTo>
                  <a:pt x="1427" y="153"/>
                </a:moveTo>
                <a:lnTo>
                  <a:pt x="1405" y="102"/>
                </a:lnTo>
                <a:lnTo>
                  <a:pt x="1716" y="132"/>
                </a:lnTo>
                <a:lnTo>
                  <a:pt x="1540" y="395"/>
                </a:lnTo>
                <a:lnTo>
                  <a:pt x="1519" y="344"/>
                </a:lnTo>
                <a:lnTo>
                  <a:pt x="1472" y="369"/>
                </a:lnTo>
                <a:lnTo>
                  <a:pt x="1413" y="391"/>
                </a:lnTo>
                <a:lnTo>
                  <a:pt x="1373" y="403"/>
                </a:lnTo>
                <a:lnTo>
                  <a:pt x="1328" y="418"/>
                </a:lnTo>
                <a:lnTo>
                  <a:pt x="1274" y="433"/>
                </a:lnTo>
                <a:lnTo>
                  <a:pt x="1219" y="447"/>
                </a:lnTo>
                <a:lnTo>
                  <a:pt x="1160" y="458"/>
                </a:lnTo>
                <a:lnTo>
                  <a:pt x="1117" y="464"/>
                </a:lnTo>
                <a:lnTo>
                  <a:pt x="1062" y="472"/>
                </a:lnTo>
                <a:lnTo>
                  <a:pt x="1007" y="479"/>
                </a:lnTo>
                <a:lnTo>
                  <a:pt x="968" y="479"/>
                </a:lnTo>
                <a:lnTo>
                  <a:pt x="916" y="483"/>
                </a:lnTo>
                <a:lnTo>
                  <a:pt x="872" y="479"/>
                </a:lnTo>
                <a:lnTo>
                  <a:pt x="817" y="475"/>
                </a:lnTo>
                <a:lnTo>
                  <a:pt x="766" y="468"/>
                </a:lnTo>
                <a:lnTo>
                  <a:pt x="701" y="453"/>
                </a:lnTo>
                <a:lnTo>
                  <a:pt x="634" y="439"/>
                </a:lnTo>
                <a:lnTo>
                  <a:pt x="576" y="424"/>
                </a:lnTo>
                <a:lnTo>
                  <a:pt x="524" y="407"/>
                </a:lnTo>
                <a:lnTo>
                  <a:pt x="476" y="391"/>
                </a:lnTo>
                <a:lnTo>
                  <a:pt x="435" y="373"/>
                </a:lnTo>
                <a:lnTo>
                  <a:pt x="384" y="349"/>
                </a:lnTo>
                <a:lnTo>
                  <a:pt x="344" y="326"/>
                </a:lnTo>
                <a:lnTo>
                  <a:pt x="293" y="293"/>
                </a:lnTo>
                <a:lnTo>
                  <a:pt x="242" y="256"/>
                </a:lnTo>
                <a:lnTo>
                  <a:pt x="205" y="226"/>
                </a:lnTo>
                <a:lnTo>
                  <a:pt x="157" y="186"/>
                </a:lnTo>
                <a:lnTo>
                  <a:pt x="124" y="158"/>
                </a:lnTo>
                <a:lnTo>
                  <a:pt x="102" y="132"/>
                </a:lnTo>
                <a:lnTo>
                  <a:pt x="62" y="88"/>
                </a:lnTo>
                <a:lnTo>
                  <a:pt x="0" y="0"/>
                </a:lnTo>
                <a:lnTo>
                  <a:pt x="91" y="88"/>
                </a:lnTo>
                <a:lnTo>
                  <a:pt x="135" y="124"/>
                </a:lnTo>
                <a:lnTo>
                  <a:pt x="175" y="158"/>
                </a:lnTo>
                <a:lnTo>
                  <a:pt x="219" y="186"/>
                </a:lnTo>
                <a:lnTo>
                  <a:pt x="263" y="209"/>
                </a:lnTo>
                <a:lnTo>
                  <a:pt x="307" y="231"/>
                </a:lnTo>
                <a:lnTo>
                  <a:pt x="355" y="253"/>
                </a:lnTo>
                <a:lnTo>
                  <a:pt x="395" y="267"/>
                </a:lnTo>
                <a:lnTo>
                  <a:pt x="439" y="282"/>
                </a:lnTo>
                <a:lnTo>
                  <a:pt x="487" y="293"/>
                </a:lnTo>
                <a:lnTo>
                  <a:pt x="534" y="301"/>
                </a:lnTo>
                <a:lnTo>
                  <a:pt x="571" y="309"/>
                </a:lnTo>
                <a:lnTo>
                  <a:pt x="622" y="312"/>
                </a:lnTo>
                <a:lnTo>
                  <a:pt x="673" y="318"/>
                </a:lnTo>
                <a:lnTo>
                  <a:pt x="718" y="318"/>
                </a:lnTo>
                <a:lnTo>
                  <a:pt x="766" y="318"/>
                </a:lnTo>
                <a:lnTo>
                  <a:pt x="828" y="318"/>
                </a:lnTo>
                <a:lnTo>
                  <a:pt x="890" y="311"/>
                </a:lnTo>
                <a:lnTo>
                  <a:pt x="949" y="304"/>
                </a:lnTo>
                <a:lnTo>
                  <a:pt x="1000" y="296"/>
                </a:lnTo>
                <a:lnTo>
                  <a:pt x="1058" y="285"/>
                </a:lnTo>
                <a:lnTo>
                  <a:pt x="1106" y="274"/>
                </a:lnTo>
                <a:lnTo>
                  <a:pt x="1156" y="260"/>
                </a:lnTo>
                <a:lnTo>
                  <a:pt x="1212" y="245"/>
                </a:lnTo>
                <a:lnTo>
                  <a:pt x="1259" y="231"/>
                </a:lnTo>
                <a:lnTo>
                  <a:pt x="1318" y="209"/>
                </a:lnTo>
                <a:lnTo>
                  <a:pt x="1362" y="190"/>
                </a:lnTo>
                <a:lnTo>
                  <a:pt x="1427" y="153"/>
                </a:lnTo>
              </a:path>
            </a:pathLst>
          </a:custGeom>
          <a:solidFill>
            <a:srgbClr val="99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" name="Group 40"/>
          <p:cNvGrpSpPr>
            <a:grpSpLocks/>
          </p:cNvGrpSpPr>
          <p:nvPr/>
        </p:nvGrpSpPr>
        <p:grpSpPr bwMode="auto">
          <a:xfrm>
            <a:off x="3524250" y="2590800"/>
            <a:ext cx="2057400" cy="2057400"/>
            <a:chOff x="2016" y="1920"/>
            <a:chExt cx="1680" cy="1680"/>
          </a:xfrm>
          <a:solidFill>
            <a:schemeClr val="accent2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53" name="Oval 41"/>
            <p:cNvSpPr>
              <a:spLocks noChangeArrowheads="1"/>
            </p:cNvSpPr>
            <p:nvPr/>
          </p:nvSpPr>
          <p:spPr bwMode="gray">
            <a:xfrm>
              <a:off x="2016" y="1920"/>
              <a:ext cx="1680" cy="168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Freeform 42"/>
            <p:cNvSpPr>
              <a:spLocks/>
            </p:cNvSpPr>
            <p:nvPr/>
          </p:nvSpPr>
          <p:spPr bwMode="gray">
            <a:xfrm>
              <a:off x="2208" y="1948"/>
              <a:ext cx="1296" cy="634"/>
            </a:xfrm>
            <a:custGeom>
              <a:avLst/>
              <a:gdLst>
                <a:gd name="T0" fmla="*/ 1301 w 1321"/>
                <a:gd name="T1" fmla="*/ 401 h 712"/>
                <a:gd name="T2" fmla="*/ 1317 w 1321"/>
                <a:gd name="T3" fmla="*/ 442 h 712"/>
                <a:gd name="T4" fmla="*/ 1321 w 1321"/>
                <a:gd name="T5" fmla="*/ 481 h 712"/>
                <a:gd name="T6" fmla="*/ 1315 w 1321"/>
                <a:gd name="T7" fmla="*/ 516 h 712"/>
                <a:gd name="T8" fmla="*/ 1298 w 1321"/>
                <a:gd name="T9" fmla="*/ 550 h 712"/>
                <a:gd name="T10" fmla="*/ 1272 w 1321"/>
                <a:gd name="T11" fmla="*/ 579 h 712"/>
                <a:gd name="T12" fmla="*/ 1239 w 1321"/>
                <a:gd name="T13" fmla="*/ 604 h 712"/>
                <a:gd name="T14" fmla="*/ 1196 w 1321"/>
                <a:gd name="T15" fmla="*/ 628 h 712"/>
                <a:gd name="T16" fmla="*/ 1147 w 1321"/>
                <a:gd name="T17" fmla="*/ 649 h 712"/>
                <a:gd name="T18" fmla="*/ 1092 w 1321"/>
                <a:gd name="T19" fmla="*/ 667 h 712"/>
                <a:gd name="T20" fmla="*/ 1031 w 1321"/>
                <a:gd name="T21" fmla="*/ 683 h 712"/>
                <a:gd name="T22" fmla="*/ 967 w 1321"/>
                <a:gd name="T23" fmla="*/ 694 h 712"/>
                <a:gd name="T24" fmla="*/ 896 w 1321"/>
                <a:gd name="T25" fmla="*/ 704 h 712"/>
                <a:gd name="T26" fmla="*/ 824 w 1321"/>
                <a:gd name="T27" fmla="*/ 710 h 712"/>
                <a:gd name="T28" fmla="*/ 795 w 1321"/>
                <a:gd name="T29" fmla="*/ 712 h 712"/>
                <a:gd name="T30" fmla="*/ 476 w 1321"/>
                <a:gd name="T31" fmla="*/ 712 h 712"/>
                <a:gd name="T32" fmla="*/ 472 w 1321"/>
                <a:gd name="T33" fmla="*/ 712 h 712"/>
                <a:gd name="T34" fmla="*/ 409 w 1321"/>
                <a:gd name="T35" fmla="*/ 708 h 712"/>
                <a:gd name="T36" fmla="*/ 348 w 1321"/>
                <a:gd name="T37" fmla="*/ 704 h 712"/>
                <a:gd name="T38" fmla="*/ 290 w 1321"/>
                <a:gd name="T39" fmla="*/ 696 h 712"/>
                <a:gd name="T40" fmla="*/ 235 w 1321"/>
                <a:gd name="T41" fmla="*/ 689 h 712"/>
                <a:gd name="T42" fmla="*/ 186 w 1321"/>
                <a:gd name="T43" fmla="*/ 677 h 712"/>
                <a:gd name="T44" fmla="*/ 141 w 1321"/>
                <a:gd name="T45" fmla="*/ 663 h 712"/>
                <a:gd name="T46" fmla="*/ 102 w 1321"/>
                <a:gd name="T47" fmla="*/ 648 h 712"/>
                <a:gd name="T48" fmla="*/ 67 w 1321"/>
                <a:gd name="T49" fmla="*/ 630 h 712"/>
                <a:gd name="T50" fmla="*/ 39 w 1321"/>
                <a:gd name="T51" fmla="*/ 608 h 712"/>
                <a:gd name="T52" fmla="*/ 18 w 1321"/>
                <a:gd name="T53" fmla="*/ 583 h 712"/>
                <a:gd name="T54" fmla="*/ 6 w 1321"/>
                <a:gd name="T55" fmla="*/ 554 h 712"/>
                <a:gd name="T56" fmla="*/ 0 w 1321"/>
                <a:gd name="T57" fmla="*/ 524 h 712"/>
                <a:gd name="T58" fmla="*/ 0 w 1321"/>
                <a:gd name="T59" fmla="*/ 520 h 712"/>
                <a:gd name="T60" fmla="*/ 4 w 1321"/>
                <a:gd name="T61" fmla="*/ 487 h 712"/>
                <a:gd name="T62" fmla="*/ 16 w 1321"/>
                <a:gd name="T63" fmla="*/ 446 h 712"/>
                <a:gd name="T64" fmla="*/ 51 w 1321"/>
                <a:gd name="T65" fmla="*/ 370 h 712"/>
                <a:gd name="T66" fmla="*/ 94 w 1321"/>
                <a:gd name="T67" fmla="*/ 299 h 712"/>
                <a:gd name="T68" fmla="*/ 147 w 1321"/>
                <a:gd name="T69" fmla="*/ 235 h 712"/>
                <a:gd name="T70" fmla="*/ 204 w 1321"/>
                <a:gd name="T71" fmla="*/ 176 h 712"/>
                <a:gd name="T72" fmla="*/ 270 w 1321"/>
                <a:gd name="T73" fmla="*/ 125 h 712"/>
                <a:gd name="T74" fmla="*/ 341 w 1321"/>
                <a:gd name="T75" fmla="*/ 82 h 712"/>
                <a:gd name="T76" fmla="*/ 415 w 1321"/>
                <a:gd name="T77" fmla="*/ 47 h 712"/>
                <a:gd name="T78" fmla="*/ 497 w 1321"/>
                <a:gd name="T79" fmla="*/ 21 h 712"/>
                <a:gd name="T80" fmla="*/ 581 w 1321"/>
                <a:gd name="T81" fmla="*/ 6 h 712"/>
                <a:gd name="T82" fmla="*/ 667 w 1321"/>
                <a:gd name="T83" fmla="*/ 0 h 712"/>
                <a:gd name="T84" fmla="*/ 667 w 1321"/>
                <a:gd name="T85" fmla="*/ 0 h 712"/>
                <a:gd name="T86" fmla="*/ 759 w 1321"/>
                <a:gd name="T87" fmla="*/ 6 h 712"/>
                <a:gd name="T88" fmla="*/ 847 w 1321"/>
                <a:gd name="T89" fmla="*/ 23 h 712"/>
                <a:gd name="T90" fmla="*/ 932 w 1321"/>
                <a:gd name="T91" fmla="*/ 53 h 712"/>
                <a:gd name="T92" fmla="*/ 1010 w 1321"/>
                <a:gd name="T93" fmla="*/ 90 h 712"/>
                <a:gd name="T94" fmla="*/ 1082 w 1321"/>
                <a:gd name="T95" fmla="*/ 137 h 712"/>
                <a:gd name="T96" fmla="*/ 1149 w 1321"/>
                <a:gd name="T97" fmla="*/ 194 h 712"/>
                <a:gd name="T98" fmla="*/ 1208 w 1321"/>
                <a:gd name="T99" fmla="*/ 256 h 712"/>
                <a:gd name="T100" fmla="*/ 1258 w 1321"/>
                <a:gd name="T101" fmla="*/ 325 h 712"/>
                <a:gd name="T102" fmla="*/ 1301 w 1321"/>
                <a:gd name="T103" fmla="*/ 401 h 712"/>
                <a:gd name="T104" fmla="*/ 1301 w 1321"/>
                <a:gd name="T105" fmla="*/ 401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lnTo>
                    <a:pt x="1301" y="401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  <a:extLst>
              <a:ext uri="{91240B29-F687-4F45-9708-019B960494DF}">
                <a14:hiddenLine xmlns:a14="http://schemas.microsoft.com/office/drawing/2010/main" xmlns="" w="0">
                  <a:solidFill>
                    <a:srgbClr val="BBF6EE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6" name="Text Box 43"/>
          <p:cNvSpPr txBox="1">
            <a:spLocks noChangeArrowheads="1"/>
          </p:cNvSpPr>
          <p:nvPr/>
        </p:nvSpPr>
        <p:spPr bwMode="auto">
          <a:xfrm>
            <a:off x="6324600" y="4419600"/>
            <a:ext cx="1746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bg1"/>
                </a:solidFill>
              </a:rPr>
              <a:t>Add Your Text</a:t>
            </a:r>
          </a:p>
        </p:txBody>
      </p:sp>
      <p:sp>
        <p:nvSpPr>
          <p:cNvPr id="47" name="Text Box 44"/>
          <p:cNvSpPr txBox="1">
            <a:spLocks noChangeArrowheads="1"/>
          </p:cNvSpPr>
          <p:nvPr/>
        </p:nvSpPr>
        <p:spPr bwMode="auto">
          <a:xfrm>
            <a:off x="6400800" y="2743200"/>
            <a:ext cx="1746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bg1"/>
                </a:solidFill>
              </a:rPr>
              <a:t>Add Your Text</a:t>
            </a:r>
          </a:p>
        </p:txBody>
      </p:sp>
      <p:sp>
        <p:nvSpPr>
          <p:cNvPr id="48" name="Text Box 46"/>
          <p:cNvSpPr txBox="1">
            <a:spLocks noChangeArrowheads="1"/>
          </p:cNvSpPr>
          <p:nvPr/>
        </p:nvSpPr>
        <p:spPr bwMode="auto">
          <a:xfrm>
            <a:off x="1143000" y="2590800"/>
            <a:ext cx="1746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bg1"/>
                </a:solidFill>
              </a:rPr>
              <a:t>Add Your Text</a:t>
            </a:r>
          </a:p>
        </p:txBody>
      </p:sp>
      <p:sp>
        <p:nvSpPr>
          <p:cNvPr id="52" name="Text Box 51"/>
          <p:cNvSpPr txBox="1">
            <a:spLocks noChangeArrowheads="1"/>
          </p:cNvSpPr>
          <p:nvPr/>
        </p:nvSpPr>
        <p:spPr bwMode="gray">
          <a:xfrm>
            <a:off x="3347864" y="3068960"/>
            <a:ext cx="252028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Принципы</a:t>
            </a:r>
          </a:p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дидактики</a:t>
            </a:r>
            <a:endParaRPr lang="en-US" sz="2400" dirty="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1" name="Группа 66"/>
          <p:cNvGrpSpPr/>
          <p:nvPr/>
        </p:nvGrpSpPr>
        <p:grpSpPr>
          <a:xfrm>
            <a:off x="395536" y="5157193"/>
            <a:ext cx="3168352" cy="844217"/>
            <a:chOff x="225718" y="4286256"/>
            <a:chExt cx="2257480" cy="1435863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grpSp>
          <p:nvGrpSpPr>
            <p:cNvPr id="22" name="Группа 58"/>
            <p:cNvGrpSpPr/>
            <p:nvPr/>
          </p:nvGrpSpPr>
          <p:grpSpPr>
            <a:xfrm>
              <a:off x="357158" y="4286256"/>
              <a:ext cx="2126040" cy="654912"/>
              <a:chOff x="5429256" y="428604"/>
              <a:chExt cx="2126040" cy="654912"/>
            </a:xfrm>
          </p:grpSpPr>
          <p:sp>
            <p:nvSpPr>
              <p:cNvPr id="24" name="Прямоугольник 23"/>
              <p:cNvSpPr/>
              <p:nvPr/>
            </p:nvSpPr>
            <p:spPr>
              <a:xfrm>
                <a:off x="5429256" y="428604"/>
                <a:ext cx="1857388" cy="58290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" name="Прямоугольник 24"/>
              <p:cNvSpPr/>
              <p:nvPr/>
            </p:nvSpPr>
            <p:spPr>
              <a:xfrm>
                <a:off x="5429256" y="428604"/>
                <a:ext cx="2126040" cy="654912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225718" y="4308741"/>
              <a:ext cx="2234476" cy="141337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wrap="square" rtlCol="0">
              <a:spAutoFit/>
            </a:bodyPr>
            <a:lstStyle/>
            <a:p>
              <a:r>
                <a:rPr lang="ru-RU" sz="2400" b="1" i="1" dirty="0" smtClean="0"/>
                <a:t>Системность и последовательность </a:t>
              </a:r>
              <a:endPara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6" name="Группа 66"/>
          <p:cNvGrpSpPr/>
          <p:nvPr/>
        </p:nvGrpSpPr>
        <p:grpSpPr>
          <a:xfrm>
            <a:off x="6228184" y="4797152"/>
            <a:ext cx="2126040" cy="654912"/>
            <a:chOff x="357158" y="4286256"/>
            <a:chExt cx="2126040" cy="654912"/>
          </a:xfrm>
          <a:solidFill>
            <a:srgbClr val="C783BF"/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grpSp>
          <p:nvGrpSpPr>
            <p:cNvPr id="27" name="Группа 58"/>
            <p:cNvGrpSpPr/>
            <p:nvPr/>
          </p:nvGrpSpPr>
          <p:grpSpPr>
            <a:xfrm>
              <a:off x="357158" y="4286256"/>
              <a:ext cx="2126040" cy="654912"/>
              <a:chOff x="5429256" y="428604"/>
              <a:chExt cx="2126040" cy="654912"/>
            </a:xfrm>
            <a:grpFill/>
          </p:grpSpPr>
          <p:sp>
            <p:nvSpPr>
              <p:cNvPr id="29" name="Прямоугольник 28"/>
              <p:cNvSpPr/>
              <p:nvPr/>
            </p:nvSpPr>
            <p:spPr>
              <a:xfrm>
                <a:off x="5429256" y="428604"/>
                <a:ext cx="1857388" cy="582904"/>
              </a:xfrm>
              <a:prstGeom prst="rect">
                <a:avLst/>
              </a:prstGeom>
              <a:grpFill/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" name="Прямоугольник 29"/>
              <p:cNvSpPr/>
              <p:nvPr/>
            </p:nvSpPr>
            <p:spPr>
              <a:xfrm>
                <a:off x="5429256" y="428604"/>
                <a:ext cx="2126040" cy="654912"/>
              </a:xfrm>
              <a:prstGeom prst="rect">
                <a:avLst/>
              </a:prstGeom>
              <a:grpFill/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8" name="TextBox 27"/>
            <p:cNvSpPr txBox="1"/>
            <p:nvPr/>
          </p:nvSpPr>
          <p:spPr>
            <a:xfrm>
              <a:off x="394966" y="4308741"/>
              <a:ext cx="2088232" cy="461665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wrap="square" rtlCol="0">
              <a:spAutoFit/>
            </a:bodyPr>
            <a:lstStyle/>
            <a:p>
              <a:r>
                <a:rPr lang="ru-RU" sz="2400" b="1" i="1" dirty="0" smtClean="0"/>
                <a:t>Доступность</a:t>
              </a:r>
              <a:endPara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1" name="Группа 66"/>
          <p:cNvGrpSpPr/>
          <p:nvPr/>
        </p:nvGrpSpPr>
        <p:grpSpPr>
          <a:xfrm>
            <a:off x="6588224" y="2852936"/>
            <a:ext cx="2126040" cy="654912"/>
            <a:chOff x="357158" y="4286256"/>
            <a:chExt cx="2126040" cy="654912"/>
          </a:xfrm>
          <a:solidFill>
            <a:schemeClr val="accent4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grpSp>
          <p:nvGrpSpPr>
            <p:cNvPr id="32" name="Группа 58"/>
            <p:cNvGrpSpPr/>
            <p:nvPr/>
          </p:nvGrpSpPr>
          <p:grpSpPr>
            <a:xfrm>
              <a:off x="357158" y="4286256"/>
              <a:ext cx="2126040" cy="654912"/>
              <a:chOff x="5429256" y="428604"/>
              <a:chExt cx="2126040" cy="654912"/>
            </a:xfrm>
            <a:grpFill/>
          </p:grpSpPr>
          <p:sp>
            <p:nvSpPr>
              <p:cNvPr id="34" name="Прямоугольник 33"/>
              <p:cNvSpPr/>
              <p:nvPr/>
            </p:nvSpPr>
            <p:spPr>
              <a:xfrm>
                <a:off x="5429256" y="428604"/>
                <a:ext cx="1857388" cy="582904"/>
              </a:xfrm>
              <a:prstGeom prst="rect">
                <a:avLst/>
              </a:prstGeom>
              <a:grpFill/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" name="Прямоугольник 34"/>
              <p:cNvSpPr/>
              <p:nvPr/>
            </p:nvSpPr>
            <p:spPr>
              <a:xfrm>
                <a:off x="5429256" y="428604"/>
                <a:ext cx="2126040" cy="654912"/>
              </a:xfrm>
              <a:prstGeom prst="rect">
                <a:avLst/>
              </a:prstGeom>
              <a:grpFill/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33" name="TextBox 32"/>
            <p:cNvSpPr txBox="1"/>
            <p:nvPr/>
          </p:nvSpPr>
          <p:spPr>
            <a:xfrm>
              <a:off x="394966" y="4308741"/>
              <a:ext cx="2088232" cy="461665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wrap="square" rtlCol="0">
              <a:spAutoFit/>
            </a:bodyPr>
            <a:lstStyle/>
            <a:p>
              <a:r>
                <a:rPr lang="ru-RU" sz="2400" b="1" i="1" dirty="0" smtClean="0"/>
                <a:t> Наглядность</a:t>
              </a:r>
              <a:r>
                <a:rPr lang="ru-RU" sz="2400" dirty="0" smtClean="0"/>
                <a:t> </a:t>
              </a:r>
              <a:endPara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6" name="Группа 66"/>
          <p:cNvGrpSpPr/>
          <p:nvPr/>
        </p:nvGrpSpPr>
        <p:grpSpPr>
          <a:xfrm>
            <a:off x="5436096" y="1268760"/>
            <a:ext cx="2592288" cy="864096"/>
            <a:chOff x="357158" y="4286256"/>
            <a:chExt cx="2126040" cy="1222814"/>
          </a:xfrm>
          <a:solidFill>
            <a:schemeClr val="tx2">
              <a:lumMod val="20000"/>
              <a:lumOff val="80000"/>
            </a:schemeClr>
          </a:solidFill>
        </p:grpSpPr>
        <p:grpSp>
          <p:nvGrpSpPr>
            <p:cNvPr id="37" name="Группа 58"/>
            <p:cNvGrpSpPr/>
            <p:nvPr/>
          </p:nvGrpSpPr>
          <p:grpSpPr>
            <a:xfrm>
              <a:off x="357158" y="4286256"/>
              <a:ext cx="2126040" cy="654912"/>
              <a:chOff x="5429256" y="428604"/>
              <a:chExt cx="2126040" cy="654912"/>
            </a:xfrm>
            <a:grpFill/>
          </p:grpSpPr>
          <p:sp>
            <p:nvSpPr>
              <p:cNvPr id="45" name="Прямоугольник 44"/>
              <p:cNvSpPr/>
              <p:nvPr/>
            </p:nvSpPr>
            <p:spPr>
              <a:xfrm>
                <a:off x="5429256" y="428604"/>
                <a:ext cx="1857388" cy="582904"/>
              </a:xfrm>
              <a:prstGeom prst="rect">
                <a:avLst/>
              </a:prstGeom>
              <a:grp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" name="Прямоугольник 55"/>
              <p:cNvSpPr/>
              <p:nvPr/>
            </p:nvSpPr>
            <p:spPr>
              <a:xfrm>
                <a:off x="5429256" y="428604"/>
                <a:ext cx="2126040" cy="65491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38" name="TextBox 37"/>
            <p:cNvSpPr txBox="1"/>
            <p:nvPr/>
          </p:nvSpPr>
          <p:spPr>
            <a:xfrm>
              <a:off x="394966" y="4308741"/>
              <a:ext cx="2088232" cy="1200329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 rtlCol="0">
              <a:spAutoFit/>
            </a:bodyPr>
            <a:lstStyle/>
            <a:p>
              <a:r>
                <a:rPr lang="ru-RU" sz="2400" b="1" i="1" dirty="0" smtClean="0"/>
                <a:t>Сознательность  и  активность</a:t>
              </a:r>
              <a:endPara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7" name="Группа 66"/>
          <p:cNvGrpSpPr/>
          <p:nvPr/>
        </p:nvGrpSpPr>
        <p:grpSpPr>
          <a:xfrm>
            <a:off x="539552" y="1628800"/>
            <a:ext cx="2198048" cy="853482"/>
            <a:chOff x="285150" y="4286256"/>
            <a:chExt cx="2198048" cy="853482"/>
          </a:xfrm>
          <a:solidFill>
            <a:schemeClr val="accent5">
              <a:lumMod val="40000"/>
              <a:lumOff val="60000"/>
            </a:schemeClr>
          </a:solidFill>
        </p:grpSpPr>
        <p:grpSp>
          <p:nvGrpSpPr>
            <p:cNvPr id="58" name="Группа 58"/>
            <p:cNvGrpSpPr/>
            <p:nvPr/>
          </p:nvGrpSpPr>
          <p:grpSpPr>
            <a:xfrm>
              <a:off x="357158" y="4286256"/>
              <a:ext cx="2126040" cy="654912"/>
              <a:chOff x="5429256" y="428604"/>
              <a:chExt cx="2126040" cy="654912"/>
            </a:xfrm>
            <a:grpFill/>
          </p:grpSpPr>
          <p:sp>
            <p:nvSpPr>
              <p:cNvPr id="60" name="Прямоугольник 59"/>
              <p:cNvSpPr/>
              <p:nvPr/>
            </p:nvSpPr>
            <p:spPr>
              <a:xfrm>
                <a:off x="5429256" y="428604"/>
                <a:ext cx="1857388" cy="582904"/>
              </a:xfrm>
              <a:prstGeom prst="rect">
                <a:avLst/>
              </a:prstGeom>
              <a:grp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5429256" y="428604"/>
                <a:ext cx="2126040" cy="65491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59" name="TextBox 58"/>
            <p:cNvSpPr txBox="1"/>
            <p:nvPr/>
          </p:nvSpPr>
          <p:spPr>
            <a:xfrm>
              <a:off x="285150" y="4308741"/>
              <a:ext cx="2198048" cy="830997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 rtlCol="0">
              <a:spAutoFit/>
            </a:bodyPr>
            <a:lstStyle/>
            <a:p>
              <a:r>
                <a:rPr lang="ru-RU" sz="2400" b="1" i="1" dirty="0" smtClean="0"/>
                <a:t>Связь  теории  с  практикой</a:t>
              </a:r>
              <a:r>
                <a:rPr lang="ru-RU" sz="2400" dirty="0" smtClean="0"/>
                <a:t> </a:t>
              </a:r>
              <a:endPara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2" name="Группа 66"/>
          <p:cNvGrpSpPr/>
          <p:nvPr/>
        </p:nvGrpSpPr>
        <p:grpSpPr>
          <a:xfrm>
            <a:off x="323528" y="3573016"/>
            <a:ext cx="2126040" cy="654912"/>
            <a:chOff x="357158" y="4286256"/>
            <a:chExt cx="2126040" cy="654912"/>
          </a:xfrm>
          <a:solidFill>
            <a:srgbClr val="92D050"/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grpSp>
          <p:nvGrpSpPr>
            <p:cNvPr id="63" name="Группа 58"/>
            <p:cNvGrpSpPr/>
            <p:nvPr/>
          </p:nvGrpSpPr>
          <p:grpSpPr>
            <a:xfrm>
              <a:off x="357158" y="4286256"/>
              <a:ext cx="2126040" cy="654912"/>
              <a:chOff x="5429256" y="428604"/>
              <a:chExt cx="2126040" cy="654912"/>
            </a:xfrm>
            <a:grpFill/>
          </p:grpSpPr>
          <p:sp>
            <p:nvSpPr>
              <p:cNvPr id="65" name="Прямоугольник 64"/>
              <p:cNvSpPr/>
              <p:nvPr/>
            </p:nvSpPr>
            <p:spPr>
              <a:xfrm>
                <a:off x="5429256" y="428604"/>
                <a:ext cx="1857388" cy="582904"/>
              </a:xfrm>
              <a:prstGeom prst="rect">
                <a:avLst/>
              </a:prstGeom>
              <a:grpFill/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6" name="Прямоугольник 65"/>
              <p:cNvSpPr/>
              <p:nvPr/>
            </p:nvSpPr>
            <p:spPr>
              <a:xfrm>
                <a:off x="5429256" y="428604"/>
                <a:ext cx="2126040" cy="654912"/>
              </a:xfrm>
              <a:prstGeom prst="rect">
                <a:avLst/>
              </a:prstGeom>
              <a:grpFill/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64" name="TextBox 63"/>
            <p:cNvSpPr txBox="1"/>
            <p:nvPr/>
          </p:nvSpPr>
          <p:spPr>
            <a:xfrm>
              <a:off x="357158" y="4308741"/>
              <a:ext cx="2126040" cy="461665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wrap="square" rtlCol="0">
              <a:spAutoFit/>
            </a:bodyPr>
            <a:lstStyle/>
            <a:p>
              <a:r>
                <a:rPr lang="ru-RU" sz="2400" b="1" i="1" dirty="0" smtClean="0"/>
                <a:t>Научность</a:t>
              </a:r>
              <a:r>
                <a:rPr lang="ru-RU" sz="2400" dirty="0" smtClean="0"/>
                <a:t> </a:t>
              </a:r>
              <a:endPara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0" name="Номер слайда 4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1</a:t>
            </a:fld>
            <a:endParaRPr lang="uk-U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323528" y="1052736"/>
            <a:ext cx="3888432" cy="3312367"/>
            <a:chOff x="108234" y="-573844"/>
            <a:chExt cx="2654445" cy="2828119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5" name="Прямоугольник 4"/>
            <p:cNvSpPr/>
            <p:nvPr/>
          </p:nvSpPr>
          <p:spPr>
            <a:xfrm>
              <a:off x="108234" y="-573844"/>
              <a:ext cx="2654445" cy="2828119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Прямоугольник 5"/>
            <p:cNvSpPr/>
            <p:nvPr/>
          </p:nvSpPr>
          <p:spPr>
            <a:xfrm>
              <a:off x="206547" y="-573844"/>
              <a:ext cx="2506976" cy="282811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t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b="1" kern="1200" dirty="0" smtClean="0">
                  <a:solidFill>
                    <a:schemeClr val="tx1"/>
                  </a:solidFill>
                  <a:latin typeface="Times New Roman" pitchFamily="18" charset="0"/>
                  <a:ea typeface="MingLiU_HKSCS-ExtB" pitchFamily="18" charset="-120"/>
                  <a:cs typeface="Times New Roman" pitchFamily="18" charset="0"/>
                </a:rPr>
                <a:t>ВИДЫ ДЕЯТЕЛЬНОСТИ</a:t>
              </a:r>
              <a:endParaRPr lang="ru-RU" sz="2400" b="1" kern="1200" dirty="0">
                <a:solidFill>
                  <a:schemeClr val="tx1"/>
                </a:solidFill>
                <a:latin typeface="Times New Roman" pitchFamily="18" charset="0"/>
                <a:ea typeface="MingLiU_HKSCS-ExtB" pitchFamily="18" charset="-120"/>
                <a:cs typeface="Times New Roman" pitchFamily="18" charset="0"/>
              </a:endParaRPr>
            </a:p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2000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дидактические игры</a:t>
              </a:r>
              <a:endParaRPr lang="ru-RU" sz="2000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2000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ознакомление с произведениями искусства</a:t>
              </a:r>
              <a:endParaRPr lang="ru-RU" sz="2000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2000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ознакомление с музыкальными произведениями</a:t>
              </a:r>
              <a:endParaRPr lang="ru-RU" sz="2000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2000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изобразительная деятельность</a:t>
              </a:r>
              <a:endParaRPr lang="ru-RU" sz="2000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2000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работа с художественной литературой</a:t>
              </a:r>
              <a:endParaRPr lang="ru-RU" sz="2000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2" name="Стрелка вниз 21"/>
          <p:cNvSpPr/>
          <p:nvPr/>
        </p:nvSpPr>
        <p:spPr>
          <a:xfrm>
            <a:off x="2267744" y="4509120"/>
            <a:ext cx="484632" cy="504056"/>
          </a:xfrm>
          <a:prstGeom prst="downArrow">
            <a:avLst/>
          </a:prstGeom>
          <a:solidFill>
            <a:srgbClr val="7030A0"/>
          </a:solidFill>
          <a:ln>
            <a:solidFill>
              <a:srgbClr val="7030A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" name="Рисунок 23" descr="80772265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5976" y="3429000"/>
            <a:ext cx="4571999" cy="3051809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</p:spPr>
      </p:pic>
      <p:sp>
        <p:nvSpPr>
          <p:cNvPr id="25" name="Стрелка вниз 24"/>
          <p:cNvSpPr/>
          <p:nvPr/>
        </p:nvSpPr>
        <p:spPr>
          <a:xfrm>
            <a:off x="2195736" y="260648"/>
            <a:ext cx="484632" cy="504056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Номер слайда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2</a:t>
            </a:fld>
            <a:endParaRPr lang="uk-UA"/>
          </a:p>
        </p:txBody>
      </p:sp>
      <p:pic>
        <p:nvPicPr>
          <p:cNvPr id="9" name="Объект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0"/>
            <a:ext cx="4517986" cy="3238428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chemeClr val="accent4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323528" y="1124744"/>
            <a:ext cx="4248472" cy="3384376"/>
            <a:chOff x="3145712" y="2904759"/>
            <a:chExt cx="4007992" cy="2759363"/>
          </a:xfr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3" name="Прямоугольник 2"/>
            <p:cNvSpPr/>
            <p:nvPr/>
          </p:nvSpPr>
          <p:spPr>
            <a:xfrm>
              <a:off x="3145712" y="2904759"/>
              <a:ext cx="4007992" cy="2759363"/>
            </a:xfrm>
            <a:prstGeom prst="rect">
              <a:avLst/>
            </a:prstGeom>
            <a:grpFill/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" name="Прямоугольник 3"/>
            <p:cNvSpPr/>
            <p:nvPr/>
          </p:nvSpPr>
          <p:spPr>
            <a:xfrm>
              <a:off x="3281575" y="2963469"/>
              <a:ext cx="3736264" cy="2641944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t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800" b="1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ФОРМЫ</a:t>
              </a:r>
              <a:endParaRPr lang="ru-RU" sz="2800" b="1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2000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индивидуальные, коллективные, групповые</a:t>
              </a:r>
              <a:endParaRPr lang="ru-RU" sz="2000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2000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муниципальные, внутри учреждения, внутри объединения</a:t>
              </a:r>
              <a:endParaRPr lang="ru-RU" sz="2000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2000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лекция, мастер-класс, экскурсия, мастерская, конкурс, выставка, фестиваль, праздник, этические беседы, встречи с интересными людьми</a:t>
              </a:r>
              <a:endParaRPr lang="ru-RU" sz="2000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" name="Стрелка вниз 5"/>
          <p:cNvSpPr/>
          <p:nvPr/>
        </p:nvSpPr>
        <p:spPr>
          <a:xfrm>
            <a:off x="2267744" y="4725144"/>
            <a:ext cx="484632" cy="504056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cJMJmhLueDY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3356992"/>
            <a:ext cx="4267200" cy="3200400"/>
          </a:xfrm>
          <a:prstGeom prst="rect">
            <a:avLst/>
          </a:prstGeom>
          <a:ln w="12700">
            <a:solidFill>
              <a:srgbClr val="00B050"/>
            </a:solidFill>
          </a:ln>
        </p:spPr>
      </p:pic>
      <p:sp>
        <p:nvSpPr>
          <p:cNvPr id="8" name="Стрелка вниз 7"/>
          <p:cNvSpPr/>
          <p:nvPr/>
        </p:nvSpPr>
        <p:spPr>
          <a:xfrm>
            <a:off x="2411760" y="260648"/>
            <a:ext cx="484632" cy="504056"/>
          </a:xfrm>
          <a:prstGeom prst="downArrow">
            <a:avLst/>
          </a:prstGeom>
          <a:solidFill>
            <a:srgbClr val="7030A0"/>
          </a:solidFill>
          <a:ln>
            <a:solidFill>
              <a:srgbClr val="7030A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3</a:t>
            </a:fld>
            <a:endParaRPr lang="uk-UA"/>
          </a:p>
        </p:txBody>
      </p:sp>
      <p:pic>
        <p:nvPicPr>
          <p:cNvPr id="10" name="Рисунок 9" descr="IMG_2224 - копия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4008" y="404664"/>
            <a:ext cx="4211960" cy="2807974"/>
          </a:xfrm>
          <a:prstGeom prst="rect">
            <a:avLst/>
          </a:prstGeom>
          <a:ln>
            <a:solidFill>
              <a:srgbClr val="00B05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395536" y="1124744"/>
            <a:ext cx="3600400" cy="2376264"/>
            <a:chOff x="2941673" y="256175"/>
            <a:chExt cx="2536260" cy="2016224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3" name="Прямоугольник 2"/>
            <p:cNvSpPr/>
            <p:nvPr/>
          </p:nvSpPr>
          <p:spPr>
            <a:xfrm>
              <a:off x="2941673" y="256175"/>
              <a:ext cx="2536260" cy="2016224"/>
            </a:xfrm>
            <a:prstGeom prst="rect">
              <a:avLst/>
            </a:prstGeom>
            <a:solidFill>
              <a:srgbClr val="00B050"/>
            </a:solidFill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" name="Прямоугольник 3"/>
            <p:cNvSpPr/>
            <p:nvPr/>
          </p:nvSpPr>
          <p:spPr>
            <a:xfrm>
              <a:off x="3047350" y="256175"/>
              <a:ext cx="2430583" cy="174655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t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800" b="1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ТЕХНОЛОГИИ</a:t>
              </a:r>
              <a:endParaRPr lang="ru-RU" sz="2800" b="1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2000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проектные</a:t>
              </a:r>
              <a:endParaRPr lang="ru-RU" sz="2000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2000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личностно-ориентированные</a:t>
              </a:r>
              <a:endParaRPr lang="ru-RU" sz="2000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2000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развивающего обучения</a:t>
              </a:r>
              <a:endParaRPr lang="ru-RU" sz="2000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2000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интерактивные</a:t>
              </a:r>
              <a:endParaRPr lang="ru-RU" sz="2000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" name="Стрелка вниз 5"/>
          <p:cNvSpPr/>
          <p:nvPr/>
        </p:nvSpPr>
        <p:spPr>
          <a:xfrm>
            <a:off x="1907704" y="3789040"/>
            <a:ext cx="484632" cy="504056"/>
          </a:xfrm>
          <a:prstGeom prst="downArrow">
            <a:avLst/>
          </a:prstGeom>
          <a:solidFill>
            <a:srgbClr val="00B0F0"/>
          </a:solidFill>
          <a:ln>
            <a:solidFill>
              <a:srgbClr val="00B0F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P1010357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188640"/>
            <a:ext cx="4319999" cy="3240000"/>
          </a:xfrm>
          <a:prstGeom prst="rect">
            <a:avLst/>
          </a:prstGeom>
          <a:ln w="12700">
            <a:solidFill>
              <a:srgbClr val="00B0F0"/>
            </a:solidFill>
          </a:ln>
        </p:spPr>
      </p:pic>
      <p:sp>
        <p:nvSpPr>
          <p:cNvPr id="8" name="Стрелка вниз 7"/>
          <p:cNvSpPr/>
          <p:nvPr/>
        </p:nvSpPr>
        <p:spPr>
          <a:xfrm>
            <a:off x="1835696" y="260648"/>
            <a:ext cx="484632" cy="504056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4</a:t>
            </a:fld>
            <a:endParaRPr lang="uk-UA"/>
          </a:p>
        </p:txBody>
      </p:sp>
      <p:pic>
        <p:nvPicPr>
          <p:cNvPr id="10" name="Рисунок 9" descr="P1010011.JPG"/>
          <p:cNvPicPr>
            <a:picLocks noChangeAspect="1"/>
          </p:cNvPicPr>
          <p:nvPr/>
        </p:nvPicPr>
        <p:blipFill>
          <a:blip r:embed="rId4" cstate="print"/>
          <a:srcRect l="16349" t="3511" r="20255"/>
          <a:stretch>
            <a:fillRect/>
          </a:stretch>
        </p:blipFill>
        <p:spPr>
          <a:xfrm>
            <a:off x="3491880" y="3573016"/>
            <a:ext cx="2577886" cy="2996952"/>
          </a:xfrm>
          <a:prstGeom prst="rect">
            <a:avLst/>
          </a:prstGeom>
          <a:ln>
            <a:solidFill>
              <a:srgbClr val="00B0F0"/>
            </a:solidFill>
          </a:ln>
        </p:spPr>
      </p:pic>
      <p:pic>
        <p:nvPicPr>
          <p:cNvPr id="1026" name="Picture 2" descr="C:\Users\dok\Documents\документики на флешке Наталия\Партфолио\детские\грамоты дети 2014\img13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8184" y="3645024"/>
            <a:ext cx="2073236" cy="2852935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611560" y="1268760"/>
            <a:ext cx="3600400" cy="2088232"/>
            <a:chOff x="324422" y="3281432"/>
            <a:chExt cx="2068973" cy="1881981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3" name="Прямоугольник 2"/>
            <p:cNvSpPr/>
            <p:nvPr/>
          </p:nvSpPr>
          <p:spPr>
            <a:xfrm>
              <a:off x="324422" y="3281432"/>
              <a:ext cx="2068973" cy="1881981"/>
            </a:xfrm>
            <a:prstGeom prst="rect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" name="Прямоугольник 3"/>
            <p:cNvSpPr/>
            <p:nvPr/>
          </p:nvSpPr>
          <p:spPr>
            <a:xfrm>
              <a:off x="324422" y="3281432"/>
              <a:ext cx="2068973" cy="188198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t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800" b="1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МЕТОДЫ</a:t>
              </a:r>
              <a:endParaRPr lang="ru-RU" sz="2800" b="1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2000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информационно -развивающие</a:t>
              </a:r>
              <a:endParaRPr lang="ru-RU" sz="2000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2000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проблемно - поисковые</a:t>
              </a:r>
              <a:endParaRPr lang="ru-RU" sz="2000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2000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репродуктивные</a:t>
              </a:r>
              <a:endParaRPr lang="ru-RU" sz="2000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2000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творчески - воспроизводящие</a:t>
              </a:r>
              <a:endParaRPr lang="ru-RU" sz="2000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" name="Стрелка вниз 4"/>
          <p:cNvSpPr/>
          <p:nvPr/>
        </p:nvSpPr>
        <p:spPr>
          <a:xfrm>
            <a:off x="2195736" y="260648"/>
            <a:ext cx="484632" cy="504056"/>
          </a:xfrm>
          <a:prstGeom prst="downArrow">
            <a:avLst/>
          </a:prstGeom>
          <a:solidFill>
            <a:srgbClr val="00B0F0"/>
          </a:solidFill>
          <a:ln>
            <a:solidFill>
              <a:srgbClr val="00B0F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C:\Users\dok\Pictures\изображения на флешке\дети с отделения\P30300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269" y="3068960"/>
            <a:ext cx="4326355" cy="3247889"/>
          </a:xfrm>
          <a:prstGeom prst="rect">
            <a:avLst/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</p:pic>
      <p:sp>
        <p:nvSpPr>
          <p:cNvPr id="9" name="Стрелка вниз 8"/>
          <p:cNvSpPr/>
          <p:nvPr/>
        </p:nvSpPr>
        <p:spPr>
          <a:xfrm>
            <a:off x="2267744" y="3717032"/>
            <a:ext cx="484632" cy="504056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5</a:t>
            </a:fld>
            <a:endParaRPr lang="uk-U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0" y="2105891"/>
            <a:ext cx="9144000" cy="119149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sz="44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СПАСИБО   ЗА  ВНИМАНИЕ</a:t>
            </a:r>
            <a:endParaRPr kumimoji="0" lang="ru-RU" sz="2800" b="1" i="0" u="none" strike="noStrike" kern="1200" cap="none" spc="0" normalizeH="0" baseline="0" noProof="0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pic>
        <p:nvPicPr>
          <p:cNvPr id="2050" name="Picture 2" descr="C:\Users\dok\Desktop\image_image_98669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255" y="4133850"/>
            <a:ext cx="9144000" cy="2724150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6</a:t>
            </a:fld>
            <a:endParaRPr lang="uk-U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569</TotalTime>
  <Words>110</Words>
  <Application>Microsoft Office PowerPoint</Application>
  <PresentationFormat>Экран (4:3)</PresentationFormat>
  <Paragraphs>45</Paragraphs>
  <Slides>6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Специальное оформление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 презентации</dc:title>
  <dc:creator>Павел</dc:creator>
  <cp:lastModifiedBy>dok</cp:lastModifiedBy>
  <cp:revision>56</cp:revision>
  <dcterms:created xsi:type="dcterms:W3CDTF">2009-01-08T12:15:48Z</dcterms:created>
  <dcterms:modified xsi:type="dcterms:W3CDTF">2017-05-26T22:54:34Z</dcterms:modified>
</cp:coreProperties>
</file>