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63" r:id="rId5"/>
    <p:sldId id="260" r:id="rId6"/>
    <p:sldId id="261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7965D-3E53-46E5-95A1-9034420D7393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1F7F6-C225-456E-A47D-5322CCC79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User\&#1052;&#1086;&#1080;%20&#1076;&#1086;&#1082;&#1091;&#1084;&#1077;&#1085;&#1090;&#1099;\&#1052;&#1086;&#1103;%20&#1084;&#1091;&#1079;&#1099;&#1082;&#1072;\&#1050;&#1086;&#1085;&#1082;&#1091;&#1088;&#1089;&#1085;&#1099;&#1077;%20&#1087;&#1077;&#1089;&#1085;&#1080;\&#1044;&#1077;&#1090;&#1089;&#1082;&#1080;&#1077;%20&#1092;&#1086;&#1085;&#1086;&#1075;&#1088;&#1072;&#1084;&#1084;&#1099;\&#1087;&#1077;&#1089;&#1085;&#1103;%20&#1086;%20&#1084;&#1072;&#1083;&#1077;&#1085;&#1100;&#1082;&#1086;&#1084;%20&#1090;&#1088;&#1091;&#1073;&#1072;&#1095;&#1077;%20+3.mp3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D:\Documents and Settings\User\Мои документы\Мои рисунки\Fon\4247736-b42644faf6afab2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IMG_0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556792"/>
            <a:ext cx="7958454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D:\Documents and Settings\User\Мои документы\Мои рисунки\Fon\2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4608511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 smtClean="0"/>
              <a:t>«Звать через прошлое </a:t>
            </a:r>
            <a:br>
              <a:rPr lang="ru-RU" sz="8000" b="1" dirty="0" smtClean="0"/>
            </a:br>
            <a:r>
              <a:rPr lang="ru-RU" sz="8000" b="1" dirty="0" smtClean="0"/>
              <a:t>к настоящему»</a:t>
            </a:r>
            <a:br>
              <a:rPr lang="ru-RU" sz="8000" b="1" dirty="0" smtClean="0"/>
            </a:br>
            <a:r>
              <a:rPr lang="ru-RU" sz="8000" b="1" dirty="0" smtClean="0"/>
              <a:t>           </a:t>
            </a:r>
            <a:r>
              <a:rPr lang="ru-RU" sz="2800" b="1" dirty="0" smtClean="0"/>
              <a:t>М. Мусоргский</a:t>
            </a: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 smtClean="0"/>
              <a:t>                                                       </a:t>
            </a:r>
            <a:endParaRPr lang="ru-RU" sz="80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:\Documents and Settings\User\Мои документы\Мои рисунки\Fon\4247736-b42644faf6afab2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D:\Documents and Settings\User\Мои документы\Мои рисунки\5 кл музыка и живопись\14474294_Pavel_Korin_Severnaya_ballada_1943_sz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3220459" cy="3528392"/>
          </a:xfrm>
          <a:prstGeom prst="rect">
            <a:avLst/>
          </a:prstGeom>
          <a:noFill/>
        </p:spPr>
      </p:pic>
      <p:pic>
        <p:nvPicPr>
          <p:cNvPr id="2051" name="Picture 3" descr="D:\Documents and Settings\User\Мои документы\Мои рисунки\5 кл музыка и живопись\Князь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88640"/>
            <a:ext cx="3456384" cy="5964731"/>
          </a:xfrm>
          <a:prstGeom prst="rect">
            <a:avLst/>
          </a:prstGeom>
          <a:noFill/>
        </p:spPr>
      </p:pic>
      <p:pic>
        <p:nvPicPr>
          <p:cNvPr id="2053" name="Picture 5" descr="D:\Documents and Settings\User\Мои документы\Мои рисунки\5 кл музыка и живопись\e6dbe129f3f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4012" y="836712"/>
            <a:ext cx="2739988" cy="29523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3528" y="602128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Павел </a:t>
            </a:r>
            <a:r>
              <a:rPr lang="ru-RU" sz="3600" b="1" dirty="0" err="1" smtClean="0"/>
              <a:t>Корин</a:t>
            </a:r>
            <a:r>
              <a:rPr lang="ru-RU" sz="3600" b="1" dirty="0" smtClean="0"/>
              <a:t>  </a:t>
            </a:r>
            <a:r>
              <a:rPr lang="ru-RU" sz="3600" b="1" i="1" dirty="0" smtClean="0"/>
              <a:t>Александр Невский (1942)</a:t>
            </a:r>
            <a:endParaRPr lang="ru-RU" sz="3600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D:\Documents and Settings\User\Мои документы\Мои рисунки\Fon\4247736-b42644faf6afab2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IMG_0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908720"/>
            <a:ext cx="7704856" cy="2745996"/>
          </a:xfrm>
          <a:prstGeom prst="rect">
            <a:avLst/>
          </a:prstGeom>
        </p:spPr>
      </p:pic>
      <p:pic>
        <p:nvPicPr>
          <p:cNvPr id="6" name="Рисунок 5" descr="IMG_0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3" y="3861048"/>
            <a:ext cx="7697214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D:\Documents and Settings\User\Мои документы\Мои рисунки\Fon\4247736-b42644faf6afab2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procofiev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76672"/>
            <a:ext cx="3744416" cy="4493300"/>
          </a:xfrm>
          <a:prstGeom prst="rect">
            <a:avLst/>
          </a:prstGeom>
        </p:spPr>
      </p:pic>
      <p:pic>
        <p:nvPicPr>
          <p:cNvPr id="7" name="Рисунок 6" descr="Эзенштей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404664"/>
            <a:ext cx="3600400" cy="46290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1600" y="5229200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С. Прокофьев</a:t>
            </a:r>
          </a:p>
          <a:p>
            <a:pPr algn="ctr"/>
            <a:r>
              <a:rPr lang="ru-RU" sz="3600" b="1" dirty="0" smtClean="0"/>
              <a:t>(1891 – </a:t>
            </a:r>
            <a:r>
              <a:rPr lang="ru-RU" sz="3200" b="1" dirty="0" smtClean="0"/>
              <a:t>1953</a:t>
            </a:r>
            <a:r>
              <a:rPr lang="ru-RU" sz="3600" b="1" dirty="0" smtClean="0"/>
              <a:t>)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5229200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С. Эйзенштейн</a:t>
            </a:r>
          </a:p>
          <a:p>
            <a:pPr algn="ctr"/>
            <a:r>
              <a:rPr lang="ru-RU" sz="3600" b="1" dirty="0" smtClean="0"/>
              <a:t>(1898 – 1948)</a:t>
            </a:r>
            <a:endParaRPr lang="ru-RU" sz="3600" b="1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Documents and Settings\User\Мои документы\Мои рисунки\Fon\4247736-b42644faf6afab2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               </a:t>
            </a:r>
            <a:br>
              <a:rPr lang="ru-RU" sz="3600" dirty="0" smtClean="0"/>
            </a:br>
            <a:r>
              <a:rPr lang="ru-RU" sz="3600" dirty="0" smtClean="0"/>
              <a:t>                       </a:t>
            </a:r>
            <a:r>
              <a:rPr lang="ru-RU" sz="3200" b="1" dirty="0" smtClean="0"/>
              <a:t>Песня о маленьком трубаче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800" b="1" dirty="0" smtClean="0"/>
              <a:t>Слова  С. Крылова                                                                                          Музыка  С. Никитина</a:t>
            </a:r>
            <a:br>
              <a:rPr lang="ru-RU" sz="1800" b="1" dirty="0" smtClean="0"/>
            </a:br>
            <a:r>
              <a:rPr lang="ru-RU" sz="1800" dirty="0" smtClean="0"/>
              <a:t> 1. Кругом война, а этот маленький...        2. Как хорошо, не надо кланяться,</a:t>
            </a:r>
            <a:br>
              <a:rPr lang="ru-RU" sz="1800" dirty="0" smtClean="0"/>
            </a:br>
            <a:r>
              <a:rPr lang="ru-RU" sz="1800" dirty="0" smtClean="0"/>
              <a:t>      Ему толкуют все врачи:                                Свистят все пули над тобой.</a:t>
            </a:r>
            <a:br>
              <a:rPr lang="ru-RU" sz="1800" dirty="0" smtClean="0"/>
            </a:br>
            <a:r>
              <a:rPr lang="ru-RU" sz="1800" dirty="0" smtClean="0"/>
              <a:t>      «Куда такой годится маленький?               Везде пройдет, но не расстанется</a:t>
            </a:r>
            <a:br>
              <a:rPr lang="ru-RU" sz="1800" dirty="0" smtClean="0"/>
            </a:br>
            <a:r>
              <a:rPr lang="ru-RU" sz="1800" dirty="0" smtClean="0"/>
              <a:t>      Ну разве только в трубачи!»                        С своей начищенной трубой.</a:t>
            </a:r>
            <a:br>
              <a:rPr lang="ru-RU" sz="1800" dirty="0" smtClean="0"/>
            </a:br>
            <a:r>
              <a:rPr lang="ru-RU" sz="1800" dirty="0" smtClean="0"/>
              <a:t>      А что ему?  Все нипочем -                              А почему, да потому,</a:t>
            </a:r>
            <a:br>
              <a:rPr lang="ru-RU" sz="1800" dirty="0" smtClean="0"/>
            </a:br>
            <a:r>
              <a:rPr lang="ru-RU" sz="1800" dirty="0" smtClean="0"/>
              <a:t>      «Ну трубачом так трубачом».                        Что так положено ему.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3.  Вот как-то раз в дожди осенние            4.  И встал трубач в дыму и пламени,</a:t>
            </a:r>
            <a:br>
              <a:rPr lang="ru-RU" sz="1800" dirty="0" smtClean="0"/>
            </a:br>
            <a:r>
              <a:rPr lang="ru-RU" sz="1800" dirty="0" smtClean="0"/>
              <a:t>      В чужой степи, в чужом краю                      К губам трубу свою прижал,</a:t>
            </a:r>
            <a:br>
              <a:rPr lang="ru-RU" sz="1800" dirty="0" smtClean="0"/>
            </a:br>
            <a:r>
              <a:rPr lang="ru-RU" sz="1800" dirty="0" smtClean="0"/>
              <a:t>      Полк оказался в окружении,                        И за трубой весь полк израненный</a:t>
            </a:r>
            <a:br>
              <a:rPr lang="ru-RU" sz="1800" dirty="0" smtClean="0"/>
            </a:br>
            <a:r>
              <a:rPr lang="ru-RU" sz="1800" dirty="0" smtClean="0"/>
              <a:t>      И командир погиб в бою.                             Запел «Интернационал».                                                   </a:t>
            </a:r>
            <a:br>
              <a:rPr lang="ru-RU" sz="1800" dirty="0" smtClean="0"/>
            </a:br>
            <a:r>
              <a:rPr lang="ru-RU" sz="1800" dirty="0" smtClean="0"/>
              <a:t>      Ну, как же быть, ну, как же быть?               И полк пошел за трубачом</a:t>
            </a:r>
            <a:br>
              <a:rPr lang="ru-RU" sz="1800" dirty="0" smtClean="0"/>
            </a:br>
            <a:r>
              <a:rPr lang="ru-RU" sz="1800" dirty="0" smtClean="0"/>
              <a:t>     «Ну, что ж, трубач, тебе трубить».               Обыкновенным трубачом!            </a:t>
            </a:r>
            <a:br>
              <a:rPr lang="ru-RU" sz="1800" dirty="0" smtClean="0"/>
            </a:br>
            <a:r>
              <a:rPr lang="ru-RU" sz="1800" dirty="0" smtClean="0"/>
              <a:t> 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5.  Солдат, солдат, нам не положено,</a:t>
            </a:r>
            <a:br>
              <a:rPr lang="ru-RU" sz="1800" dirty="0" smtClean="0"/>
            </a:br>
            <a:r>
              <a:rPr lang="ru-RU" sz="1800" dirty="0" smtClean="0"/>
              <a:t>     И верно, что тут плач, не плач.</a:t>
            </a:r>
            <a:br>
              <a:rPr lang="ru-RU" sz="1800" dirty="0" smtClean="0"/>
            </a:br>
            <a:r>
              <a:rPr lang="ru-RU" sz="1800" dirty="0" smtClean="0"/>
              <a:t>     В чужой степи, в траве нескошенной</a:t>
            </a:r>
            <a:br>
              <a:rPr lang="ru-RU" sz="1800" dirty="0" smtClean="0"/>
            </a:br>
            <a:r>
              <a:rPr lang="ru-RU" sz="1800" dirty="0" smtClean="0"/>
              <a:t>     Остался маленький трубач.</a:t>
            </a:r>
            <a:br>
              <a:rPr lang="ru-RU" sz="1800" dirty="0" smtClean="0"/>
            </a:br>
            <a:r>
              <a:rPr lang="ru-RU" sz="1800" dirty="0" smtClean="0"/>
              <a:t>     А он ведь он, все дело в чем – </a:t>
            </a:r>
            <a:br>
              <a:rPr lang="ru-RU" sz="1800" dirty="0" smtClean="0"/>
            </a:br>
            <a:r>
              <a:rPr lang="ru-RU" sz="1800" dirty="0" smtClean="0"/>
              <a:t>     Был настоящим трубачом.</a:t>
            </a:r>
            <a:br>
              <a:rPr lang="ru-RU" sz="1800" dirty="0" smtClean="0"/>
            </a:br>
            <a:endParaRPr lang="ru-RU" sz="3600" dirty="0"/>
          </a:p>
        </p:txBody>
      </p:sp>
      <p:pic>
        <p:nvPicPr>
          <p:cNvPr id="5" name="песня о маленьком трубаче +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9592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901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D:\Documents and Settings\User\Мои документы\Мои рисунки\Fon\4247736-b42644faf6afab2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76672"/>
            <a:ext cx="4114800" cy="5688632"/>
          </a:xfrm>
        </p:spPr>
        <p:txBody>
          <a:bodyPr>
            <a:normAutofit/>
          </a:bodyPr>
          <a:lstStyle/>
          <a:p>
            <a:r>
              <a:rPr lang="ru-RU" b="1" dirty="0" smtClean="0"/>
              <a:t>Михаил</a:t>
            </a:r>
            <a:br>
              <a:rPr lang="ru-RU" b="1" dirty="0" smtClean="0"/>
            </a:br>
            <a:r>
              <a:rPr lang="ru-RU" b="1" dirty="0" smtClean="0"/>
              <a:t>Нестеров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i="1" dirty="0" smtClean="0"/>
              <a:t>Александр</a:t>
            </a:r>
            <a:br>
              <a:rPr lang="ru-RU" sz="6000" b="1" i="1" dirty="0" smtClean="0"/>
            </a:br>
            <a:r>
              <a:rPr lang="ru-RU" sz="6000" b="1" i="1" dirty="0" smtClean="0"/>
              <a:t>Невский</a:t>
            </a:r>
            <a:br>
              <a:rPr lang="ru-RU" sz="6000" b="1" i="1" dirty="0" smtClean="0"/>
            </a:br>
            <a:r>
              <a:rPr lang="ru-RU" sz="3600" i="1" dirty="0" smtClean="0"/>
              <a:t>(</a:t>
            </a:r>
            <a:r>
              <a:rPr lang="ru-RU" sz="3600" b="1" i="1" dirty="0" smtClean="0"/>
              <a:t>1894 – 1897)</a:t>
            </a:r>
            <a:endParaRPr lang="ru-RU" sz="3600" b="1" i="1" dirty="0"/>
          </a:p>
        </p:txBody>
      </p:sp>
      <p:pic>
        <p:nvPicPr>
          <p:cNvPr id="3078" name="Picture 6" descr="D:\Documents and Settings\User\Мои документы\Мои рисунки\5 кл музыка и живопись\9e5f1b70556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32656"/>
            <a:ext cx="3528392" cy="6186837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D:\Documents and Settings\User\Мои документы\Мои рисунки\Fon\4247736-b42644faf6afab2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Documents and Settings\User\Мои документы\Мои рисунки\5 кл музыка и живопись\Серов 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8462918" cy="49685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5517232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Владимир Серов  </a:t>
            </a:r>
            <a:r>
              <a:rPr lang="ru-RU" sz="3200" b="1" i="1" dirty="0" smtClean="0"/>
              <a:t>Въезд А. Невского в Псков</a:t>
            </a:r>
          </a:p>
          <a:p>
            <a:pPr algn="ctr"/>
            <a:r>
              <a:rPr lang="ru-RU" sz="3200" b="1" i="1" dirty="0" smtClean="0"/>
              <a:t>(1945)</a:t>
            </a:r>
          </a:p>
          <a:p>
            <a:pPr algn="ctr"/>
            <a:endParaRPr lang="ru-RU" sz="3200" b="1" i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36</Words>
  <Application>Microsoft Office PowerPoint</Application>
  <PresentationFormat>Экран (4:3)</PresentationFormat>
  <Paragraphs>10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 «Звать через прошлое  к настоящему»            М. Мусоргский                                                        </vt:lpstr>
      <vt:lpstr>Слайд 3</vt:lpstr>
      <vt:lpstr>Слайд 4</vt:lpstr>
      <vt:lpstr>Слайд 5</vt:lpstr>
      <vt:lpstr>                                       Песня о маленьком трубаче Слова  С. Крылова                                                                                          Музыка  С. Никитина  1. Кругом война, а этот маленький...        2. Как хорошо, не надо кланяться,       Ему толкуют все врачи:                                Свистят все пули над тобой.       «Куда такой годится маленький?               Везде пройдет, но не расстанется       Ну разве только в трубачи!»                        С своей начищенной трубой.       А что ему?  Все нипочем -                              А почему, да потому,       «Ну трубачом так трубачом».                        Что так положено ему.  3.  Вот как-то раз в дожди осенние            4.  И встал трубач в дыму и пламени,       В чужой степи, в чужом краю                      К губам трубу свою прижал,       Полк оказался в окружении,                        И за трубой весь полк израненный       И командир погиб в бою.                             Запел «Интернационал».                                                          Ну, как же быть, ну, как же быть?               И полк пошел за трубачом      «Ну, что ж, трубач, тебе трубить».               Обыкновенным трубачом!                 5.  Солдат, солдат, нам не положено,      И верно, что тут плач, не плач.      В чужой степи, в траве нескошенной      Остался маленький трубач.      А он ведь он, все дело в чем –       Был настоящим трубачом. </vt:lpstr>
      <vt:lpstr>Михаил Нестеров Александр Невский (1894 – 1897)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Звать через прошлое  к настоящему</dc:title>
  <dc:creator>User</dc:creator>
  <cp:lastModifiedBy>User</cp:lastModifiedBy>
  <cp:revision>25</cp:revision>
  <dcterms:created xsi:type="dcterms:W3CDTF">2014-01-04T16:34:53Z</dcterms:created>
  <dcterms:modified xsi:type="dcterms:W3CDTF">2014-01-20T17:33:10Z</dcterms:modified>
</cp:coreProperties>
</file>