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F1952-9050-4906-ACDE-845ECB6D0AC0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4A3AE-D733-4324-A694-8B72095EF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006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F1952-9050-4906-ACDE-845ECB6D0AC0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4A3AE-D733-4324-A694-8B72095EF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499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Решение задач на взвешивание и переливание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642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Задачи на переливание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660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Задачи на переливание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981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Задачи на переливание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992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Задачи на переливание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347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Задача Пуассона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619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Всегда ли задачи этого типа имеют решения?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736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Заключение</a:t>
            </a:r>
            <a:br>
              <a:rPr lang="ru-RU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880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Источники:</a:t>
            </a:r>
            <a:br>
              <a:rPr lang="ru-RU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809775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Оглавление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637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Задачи на взвешивание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978104"/>
      </p:ext>
    </p:extLst>
  </p:cSld>
  <p:clrMapOvr>
    <a:masterClrMapping/>
  </p:clrMapOvr>
  <p:transition spd="slow">
    <p:wheel spokes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Задачи на взвешивание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856624"/>
      </p:ext>
    </p:extLst>
  </p:cSld>
  <p:clrMapOvr>
    <a:masterClrMapping/>
  </p:clrMapOvr>
  <p:transition spd="slow">
    <p:wheel spokes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Задачи на взвешивание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470699"/>
      </p:ext>
    </p:extLst>
  </p:cSld>
  <p:clrMapOvr>
    <a:masterClrMapping/>
  </p:clrMapOvr>
  <p:transition spd="slow">
    <p:wheel spokes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Задачи на взвешивание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06817"/>
      </p:ext>
    </p:extLst>
  </p:cSld>
  <p:clrMapOvr>
    <a:masterClrMapping/>
  </p:clrMapOvr>
  <p:transition spd="slow">
    <p:wheel spokes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Задачи на взвешивание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35837"/>
      </p:ext>
    </p:extLst>
  </p:cSld>
  <p:clrMapOvr>
    <a:masterClrMapping/>
  </p:clrMapOvr>
  <p:transition spd="slow">
    <p:wheel spokes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Задачи на взвешивание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992831"/>
      </p:ext>
    </p:extLst>
  </p:cSld>
  <p:clrMapOvr>
    <a:masterClrMapping/>
  </p:clrMapOvr>
  <p:transition spd="slow">
    <p:wheel spokes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Задачи на переливание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313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Экран (4:3)</PresentationFormat>
  <Paragraphs>17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Решение задач на взвешивание и переливание</vt:lpstr>
      <vt:lpstr>Оглавление</vt:lpstr>
      <vt:lpstr>Задачи на взвешивание</vt:lpstr>
      <vt:lpstr>Задачи на взвешивание</vt:lpstr>
      <vt:lpstr>Задачи на взвешивание</vt:lpstr>
      <vt:lpstr>Задачи на взвешивание</vt:lpstr>
      <vt:lpstr>Задачи на взвешивание</vt:lpstr>
      <vt:lpstr>Задачи на взвешивание</vt:lpstr>
      <vt:lpstr>Задачи на переливание</vt:lpstr>
      <vt:lpstr>Задачи на переливание</vt:lpstr>
      <vt:lpstr>Задачи на переливание</vt:lpstr>
      <vt:lpstr>Задачи на переливание</vt:lpstr>
      <vt:lpstr>Задачи на переливание</vt:lpstr>
      <vt:lpstr>Задача Пуассона</vt:lpstr>
      <vt:lpstr>Всегда ли задачи этого типа имеют решения? </vt:lpstr>
      <vt:lpstr>Заключение </vt:lpstr>
      <vt:lpstr>Источники: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на взвешивание и переливание</dc:title>
  <dc:creator>Пользователь Windows</dc:creator>
  <cp:lastModifiedBy>Пользователь Windows</cp:lastModifiedBy>
  <cp:revision>1</cp:revision>
  <dcterms:created xsi:type="dcterms:W3CDTF">2017-05-28T15:34:57Z</dcterms:created>
  <dcterms:modified xsi:type="dcterms:W3CDTF">2017-05-28T15:34:57Z</dcterms:modified>
</cp:coreProperties>
</file>