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2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BACE5-C542-437C-9DB2-39F3F5777498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E71F8-C1EB-407B-92BA-FA8F08AAA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ata%2023.04.15\&#1084;&#1091;&#1079;&#1099;&#1082;&#1072;%20&#1085;&#1072;%20&#1082;&#1086;&#1085;&#1082;&#1091;&#1088;&#1089;%20-%20%20&#1076;&#1083;&#1103;%20&#1087;&#1088;&#1077;&#1079;&#1077;&#1085;&#1090;&#1072;&#1094;&#1080;&#1080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8496944" cy="218767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«Горжусь своей семьёй!»</a:t>
            </a:r>
            <a:br>
              <a:rPr lang="ru-RU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Семья </a:t>
            </a:r>
            <a:r>
              <a:rPr lang="ru-RU" b="1" dirty="0" err="1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Калитиных-Миршараповых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509120"/>
            <a:ext cx="5328592" cy="234888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Выполнила: Калитина Е.Н.</a:t>
            </a:r>
          </a:p>
          <a:p>
            <a:pPr algn="r"/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МДОУ«Детский сад №5 </a:t>
            </a:r>
          </a:p>
          <a:p>
            <a:pPr algn="r"/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г.Вольска Саратовская область»</a:t>
            </a:r>
            <a:endParaRPr lang="ru-RU" sz="28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" name="музыка на конкурс - 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48680"/>
            <a:ext cx="611560" cy="611560"/>
          </a:xfrm>
          <a:prstGeom prst="rect">
            <a:avLst/>
          </a:prstGeom>
        </p:spPr>
      </p:pic>
    </p:spTree>
  </p:cSld>
  <p:clrMapOvr>
    <a:masterClrMapping/>
  </p:clrMapOvr>
  <p:transition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39604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Вглядываясь в лица родных, в моей душе возрастает гордость за тех, благодаря кому живу. Ловлю себя на мысли: самое трудное и достойное – прожить обыкновенным хорошим человеком, добросовестно выполнять свою работу, быть надежной опорой тем, кто рядом.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7170" name="Picture 2" descr="D:\data 23.04.15\фотки\Настя\я и семья\558935711925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data 23.04.15\фотки\Настя\я и семья\558935711925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836712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D:\data 23.04.15\фотки\Настя\я и семья\558935711925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32656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60848"/>
            <a:ext cx="9144000" cy="1080120"/>
          </a:xfrm>
        </p:spPr>
        <p:txBody>
          <a:bodyPr>
            <a:prstTxWarp prst="textArchDown">
              <a:avLst/>
            </a:prstTxWarp>
            <a:normAutofit/>
          </a:bodyPr>
          <a:lstStyle/>
          <a:p>
            <a:r>
              <a:rPr lang="ru-RU" sz="5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Спасибо за внимание!</a:t>
            </a:r>
            <a:endParaRPr lang="ru-RU" sz="5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52128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Моя семья.</a:t>
            </a:r>
            <a:endParaRPr lang="ru-RU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D:\data 23.04.15\DCIM\100NIKON\DSCN3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4272475" cy="3204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data 23.04.15\катина\ppho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4152462" cy="3114346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</p:spTree>
  </p:cSld>
  <p:clrMapOvr>
    <a:masterClrMapping/>
  </p:clrMapOvr>
  <p:transition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</a:rPr>
              <a:t>Семья – это слово много значит для каждого человека. В этом слове – счастье, судьба, в нём смысл жизни. Среди человеческих чувств одно из самых добрых – чувство любви к своей семье, своим корням. Выдающийся русский педагог К. Д. Ушинский был убежден, что истинно воспитанный и культурный человек может быть в той среде, в которой чтят традиции и обычаи поколений, где есть преемственность между прошлым, настоящим и будущим. Просматривая семейные фотографии и беседуя с родными, узнавая о своих близких, в моей душе возрастает гордость за свою семью, своих родных.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Tm="2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40960" cy="5904656"/>
          </a:xfrm>
        </p:spPr>
        <p:txBody>
          <a:bodyPr>
            <a:normAutofit/>
          </a:bodyPr>
          <a:lstStyle/>
          <a:p>
            <a:r>
              <a:rPr lang="ru-RU" sz="2400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У каждого из нас есть семья. А в семье есть человек которым мы гордимся. Это может быть кто </a:t>
            </a:r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угодно. </a:t>
            </a:r>
            <a:r>
              <a:rPr lang="ru-RU" sz="2400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Я очень горжусь своим </a:t>
            </a:r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дедом, </a:t>
            </a:r>
            <a:r>
              <a:rPr lang="ru-RU" sz="2400" b="1" dirty="0" err="1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Ханбековым</a:t>
            </a:r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Алексеем Григорьевичем. Он ветеран ВОВ.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D:\data 23.04.15\DCIM\101NIKON\DSCN4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240973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data 23.04.15\DCIM\101NIKON\DSCN4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348880"/>
            <a:ext cx="2463738" cy="339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data 23.04.15\DCIM\101NIKON\DSCN41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636912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280920" cy="56886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Наша семья очень большая. У нас трое детей, которыми я тоже очень горжусь. Старшая дочь, Анастасия, студентка 3 курса СГАУ. Она творческая личность, окончила музыкальную школу, хорошо рисует, отлично учится.  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D:\data 23.04.15\DCIM\101NIKON\DSCN4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12976"/>
            <a:ext cx="194421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data 23.04.15\DCIM\101NIKON\DSCN3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12976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data 23.04.15\фотки\фотки\DSCN3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212976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7223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Мою среднюю дочь зовут Екатерина. Она учится в 7 классе, является участником волонтерского движения, хорошо учится, посещает секцию волейбола, победитель и участник многих конкурсов и олимпиад. Просто умница и красавица.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D:\data 23.04.15\фотки\фотки\DSCN3636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data 23.04.15\фотки\Катя\HJPlPDXRCU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996952"/>
            <a:ext cx="173152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D:\data 23.04.15\фотки\Катя\Новая папка (3)\getImage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924944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Младшего сына зовут Алексей. Он пока совсем еще маленький, но я уже им горжусь. Ему 5 лет, он посещает детский сад. Алексей настоящий мой помощник. Помогает мне во всем, и сажает, и убирает.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122" name="Picture 2" descr="D:\data 23.04.15\фотки\Лёлик\IMG_20140528_180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D:\data 23.04.15\фотки\Лёлик\IMG_20140504_162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780928"/>
            <a:ext cx="2067694" cy="2756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D:\data 23.04.15\фотки\Лёлик\Фото2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33" y="3212976"/>
            <a:ext cx="3371867" cy="202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Comic Sans MS" pitchFamily="66" charset="0"/>
              </a:rPr>
              <a:t>В нашей семье есть праздники, которые мы ждем с нетерпением, и это не только Дни рождения и Новый год, это День Победы, День защитников Отечества. В эти дни вся семья собирается вместе. </a:t>
            </a:r>
            <a:endParaRPr lang="ru-RU" sz="2400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D:\data 23.04.15\фотки\Лёлик\IMG_20140504_161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2304256" cy="2836745"/>
          </a:xfrm>
          <a:prstGeom prst="rect">
            <a:avLst/>
          </a:prstGeom>
          <a:noFill/>
        </p:spPr>
      </p:pic>
      <p:pic>
        <p:nvPicPr>
          <p:cNvPr id="6147" name="Picture 3" descr="D:\data 23.04.15\DCIM\100NIKON\DSCN3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212976"/>
            <a:ext cx="2952329" cy="1998303"/>
          </a:xfrm>
          <a:prstGeom prst="rect">
            <a:avLst/>
          </a:prstGeom>
          <a:noFill/>
        </p:spPr>
      </p:pic>
      <p:pic>
        <p:nvPicPr>
          <p:cNvPr id="6149" name="Picture 5" descr="D:\data 23.04.15\DCIM\100NIKON\DSCN36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2843808" cy="2133027"/>
          </a:xfrm>
          <a:prstGeom prst="rect">
            <a:avLst/>
          </a:prstGeom>
          <a:noFill/>
        </p:spPr>
      </p:pic>
    </p:spTree>
  </p:cSld>
  <p:clrMapOvr>
    <a:masterClrMapping/>
  </p:clrMapOvr>
  <p:transition advTm="1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ata 23.04.15\фотки\фотки\DSCN3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364840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data 23.04.15\фотки\фотки\DSCN37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2304256" cy="307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data 23.04.15\фотки\фотки\DSCN37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04664"/>
            <a:ext cx="232225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data 23.04.15\фотки\фотки\DSCN37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76672"/>
            <a:ext cx="230172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data 23.04.15\фотки\фотки\DSCN37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71703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369</Words>
  <Application>Microsoft Office PowerPoint</Application>
  <PresentationFormat>Экран (4:3)</PresentationFormat>
  <Paragraphs>13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«Горжусь своей семьёй!» Семья Калитиных-Миршараповых</vt:lpstr>
      <vt:lpstr>Моя семья.</vt:lpstr>
      <vt:lpstr>Семья – это слово много значит для каждого человека. В этом слове – счастье, судьба, в нём смысл жизни. Среди человеческих чувств одно из самых добрых – чувство любви к своей семье, своим корням. Выдающийся русский педагог К. Д. Ушинский был убежден, что истинно воспитанный и культурный человек может быть в той среде, в которой чтят традиции и обычаи поколений, где есть преемственность между прошлым, настоящим и будущим. Просматривая семейные фотографии и беседуя с родными, узнавая о своих близких, в моей душе возрастает гордость за свою семью, своих родных.</vt:lpstr>
      <vt:lpstr>Слайд 4</vt:lpstr>
      <vt:lpstr>Слайд 5</vt:lpstr>
      <vt:lpstr>Мою среднюю дочь зовут Екатерина. Она учится в 7 классе, является участником волонтерского движения, хорошо учится, посещает секцию волейбола, победитель и участник многих конкурсов и олимпиад. Просто умница и красавица.</vt:lpstr>
      <vt:lpstr>Младшего сына зовут Алексей. Он пока совсем еще маленький, но я уже им горжусь. Ему 5 лет, он посещает детский сад. Алексей настоящий мой помощник. Помогает мне во всем, и сажает, и убирает.</vt:lpstr>
      <vt:lpstr>В нашей семье есть праздники, которые мы ждем с нетерпением, и это не только Дни рождения и Новый год, это День Победы, День защитников Отечества. В эти дни вся семья собирается вместе. </vt:lpstr>
      <vt:lpstr>Слайд 9</vt:lpstr>
      <vt:lpstr>Вглядываясь в лица родных, в моей душе возрастает гордость за тех, благодаря кому живу. Ловлю себя на мысли: самое трудное и достойное – прожить обыкновенным хорошим человеком, добросовестно выполнять свою работу, быть надежной опорой тем, кто рядом.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«Горжусь своей семьёй!» Семья Калитиных-Миршараповых</dc:title>
  <dc:creator>User</dc:creator>
  <cp:lastModifiedBy>User</cp:lastModifiedBy>
  <cp:revision>25</cp:revision>
  <dcterms:created xsi:type="dcterms:W3CDTF">2017-05-14T12:40:06Z</dcterms:created>
  <dcterms:modified xsi:type="dcterms:W3CDTF">2017-05-14T16:33:38Z</dcterms:modified>
</cp:coreProperties>
</file>