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Обучающее изложение </a:t>
            </a:r>
            <a:br>
              <a:rPr lang="ru-RU" dirty="0" smtClean="0"/>
            </a:br>
            <a:r>
              <a:rPr lang="ru-RU" dirty="0" smtClean="0"/>
              <a:t>«В здоровом теле здоровый         дух!»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Корякина Н.В.</a:t>
            </a:r>
            <a:endParaRPr lang="ru-RU" dirty="0"/>
          </a:p>
        </p:txBody>
      </p:sp>
      <p:pic>
        <p:nvPicPr>
          <p:cNvPr id="4" name="Рисунок 3" descr="Картинки по запросу суворов александр васильевич биографи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618285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108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Верная служба у Суворова.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Тяжело начинал, привык, привязался, служил честью и верой.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7197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 Суворова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28800"/>
            <a:ext cx="8153400" cy="51125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/>
              <a:t>Суворов родился в семье военных, </a:t>
            </a:r>
            <a:r>
              <a:rPr lang="ru-RU" dirty="0" smtClean="0"/>
              <a:t> </a:t>
            </a:r>
            <a:r>
              <a:rPr lang="ru-RU" dirty="0"/>
              <a:t>отец был известный генерал. С детства будущий полководец отличался невероятным интересом к военному делу, он рисовал карты, ставил флажки, изображая наступление на армии </a:t>
            </a:r>
            <a:r>
              <a:rPr lang="ru-RU" dirty="0" smtClean="0"/>
              <a:t>противника.  Суворов с детства мечтал стать военным. Однако он был слабым и болезненным мальчиком. «Ну где же тебе быть военным – смеялся над ним отец – Ты и ружья не поднимешь!» Слова отца огорчали Суворова. Он решил закаляться.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63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Наступят, бывало, зимние холода, все оденутся в тёплые шубы или вовсе не выходят из дому, а маленький Суворов накинет лёгкую шубу и целый день проводит на улице. Наступит весна. Только вскроются реки, ещё никто и не думает купаться, а Суворов – бух в студёную воду.</a:t>
            </a:r>
          </a:p>
          <a:p>
            <a:pPr marL="0" indent="0">
              <a:buNone/>
            </a:pPr>
            <a:r>
              <a:rPr lang="ru-RU" dirty="0"/>
              <a:t>Страсть к армейской службе сочеталась у юного Суворова со страстью к учёбе. Он не мыслил жизни без книг. По тогдашней дворянской традиции Суворова сызмальства учили иностранным языкам. Уже в юности он влюбился и в художественную литературу, полюбил поэзию, сам писал стихи.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2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80920" cy="59118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Мальчик много ходил, хорошо научился ездить верхом. Суворов добился своего. Он окреп и вскоре поступил на военную службу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/>
              <a:t>70 лет прожил Суворов. Более 50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из </a:t>
            </a:r>
            <a:r>
              <a:rPr lang="ru-RU" dirty="0"/>
              <a:t>них он провёл в армии. </a:t>
            </a:r>
            <a:r>
              <a:rPr lang="ru-RU" dirty="0" smtClean="0"/>
              <a:t>Начал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службу простым солдатом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Кончил её фельдмаршалом и генералиссимусом.</a:t>
            </a:r>
          </a:p>
          <a:p>
            <a:pPr marL="0" indent="0">
              <a:buNone/>
            </a:pPr>
            <a:r>
              <a:rPr lang="ru-RU" dirty="0"/>
              <a:t>    35 больших боёв и сражений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провёл </a:t>
            </a:r>
            <a:r>
              <a:rPr lang="ru-RU" dirty="0"/>
              <a:t>Суворов. В каждом из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них </a:t>
            </a:r>
            <a:r>
              <a:rPr lang="ru-RU" dirty="0"/>
              <a:t>он был победителем.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503" y="2970137"/>
            <a:ext cx="2672308" cy="341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23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79821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Денщик – солдат, состоящий при офицере для личных услуг (в старой армии).</a:t>
            </a:r>
          </a:p>
          <a:p>
            <a:r>
              <a:rPr lang="ru-RU" sz="4000" dirty="0" smtClean="0"/>
              <a:t>Фельдмаршал – в царской </a:t>
            </a:r>
            <a:r>
              <a:rPr lang="ru-RU" sz="4000" dirty="0"/>
              <a:t>армии и </a:t>
            </a:r>
            <a:r>
              <a:rPr lang="ru-RU" sz="4000" dirty="0" smtClean="0"/>
              <a:t>некоторых </a:t>
            </a:r>
            <a:r>
              <a:rPr lang="ru-RU" sz="4000" dirty="0"/>
              <a:t>иностранных армиях: высший генеральский чин, а также лицо, имеющее этот чин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Благодать – добро, благо.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8859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1. </a:t>
            </a:r>
            <a:r>
              <a:rPr lang="ru-RU" sz="4400" dirty="0" err="1"/>
              <a:t>П</a:t>
            </a:r>
            <a:r>
              <a:rPr lang="ru-RU" sz="4400" dirty="0" err="1" smtClean="0"/>
              <a:t>рошка</a:t>
            </a:r>
            <a:r>
              <a:rPr lang="ru-RU" sz="4400" dirty="0" smtClean="0"/>
              <a:t> в денщиках у Суворова.</a:t>
            </a:r>
          </a:p>
          <a:p>
            <a:pPr marL="0" indent="0">
              <a:buNone/>
            </a:pPr>
            <a:r>
              <a:rPr lang="ru-RU" sz="4400" dirty="0" smtClean="0"/>
              <a:t>2. Утреннее обливание. </a:t>
            </a:r>
          </a:p>
          <a:p>
            <a:pPr marL="0" indent="0">
              <a:buNone/>
            </a:pPr>
            <a:r>
              <a:rPr lang="ru-RU" sz="4400" dirty="0" smtClean="0"/>
              <a:t>3. Суворова не догнать.</a:t>
            </a:r>
          </a:p>
          <a:p>
            <a:pPr marL="0" indent="0">
              <a:buNone/>
            </a:pPr>
            <a:r>
              <a:rPr lang="ru-RU" sz="4400" dirty="0" smtClean="0"/>
              <a:t>4. Верная служба у Суворова.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2229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1. </a:t>
            </a:r>
            <a:r>
              <a:rPr lang="ru-RU" dirty="0" err="1" smtClean="0"/>
              <a:t>Прошка</a:t>
            </a:r>
            <a:r>
              <a:rPr lang="ru-RU" dirty="0" smtClean="0"/>
              <a:t> в денщиках у Суворова.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Денщик, фельдмаршал Александр Васильевич Суворов, обрадовался, повезло, благодать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7821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2. Утреннее обливание.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Будят, трясут, открыл, стоит, велит притащить, холодная вода, обливаться, здоровое тело, здоровый дух.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1021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3. Суворова не догнать.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Вывел, побежал, кричит, догоняй, не может догнать, смеётся.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1175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45</TotalTime>
  <Words>413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Обучающее изложение  «В здоровом теле здоровый         дух!»</vt:lpstr>
      <vt:lpstr>Биография Суворова</vt:lpstr>
      <vt:lpstr>Презентация PowerPoint</vt:lpstr>
      <vt:lpstr>Презентация PowerPoint</vt:lpstr>
      <vt:lpstr>Презентация PowerPoint</vt:lpstr>
      <vt:lpstr>План текста</vt:lpstr>
      <vt:lpstr>1. Прошка в денщиках у Суворова.</vt:lpstr>
      <vt:lpstr>2. Утреннее обливание.</vt:lpstr>
      <vt:lpstr>3. Суворова не догнать.</vt:lpstr>
      <vt:lpstr>4. Верная служба у Суворова.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Обучающее изложение  «В здоровом теле здоровый дух!»</dc:title>
  <dc:creator>Пользователь</dc:creator>
  <cp:lastModifiedBy>Пользователь</cp:lastModifiedBy>
  <cp:revision>10</cp:revision>
  <dcterms:created xsi:type="dcterms:W3CDTF">2016-11-22T16:12:36Z</dcterms:created>
  <dcterms:modified xsi:type="dcterms:W3CDTF">2016-11-22T17:09:12Z</dcterms:modified>
</cp:coreProperties>
</file>