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70" r:id="rId4"/>
    <p:sldId id="269" r:id="rId5"/>
    <p:sldId id="265" r:id="rId6"/>
    <p:sldId id="267" r:id="rId7"/>
    <p:sldId id="257" r:id="rId8"/>
    <p:sldId id="268" r:id="rId9"/>
    <p:sldId id="259" r:id="rId10"/>
    <p:sldId id="260" r:id="rId11"/>
    <p:sldId id="261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3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0A07C-947F-4649-9C46-7DDD0ACC4B7E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1D619-F1CB-4D54-85D5-AD31F1BCD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1D619-F1CB-4D54-85D5-AD31F1BCD3A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1D619-F1CB-4D54-85D5-AD31F1BCD3A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1D619-F1CB-4D54-85D5-AD31F1BCD3A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0%D0%BB%D0%B0%D0%BA%D1%82%D0%B8%D0%BA%D0%B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Космос – территория исследования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2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Современные исследования космоса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1357322"/>
          </a:xfrm>
          <a:solidFill>
            <a:schemeClr val="accent1">
              <a:lumMod val="40000"/>
              <a:lumOff val="60000"/>
              <a:alpha val="65000"/>
            </a:schemeClr>
          </a:solidFill>
          <a:ln w="381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Проект "Вега"</a:t>
            </a:r>
            <a:r>
              <a:rPr lang="ru-RU" sz="2400" dirty="0" smtClean="0"/>
              <a:t> ("Венера - комета Галлея") был одним из самых сложных в истории космических исследований. </a:t>
            </a:r>
          </a:p>
          <a:p>
            <a:pPr marL="0" indent="0" algn="ctr">
              <a:buNone/>
            </a:pPr>
            <a:r>
              <a:rPr lang="ru-RU" sz="2400" dirty="0" smtClean="0"/>
              <a:t>Он состоял из трёх частей: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571876"/>
            <a:ext cx="8215370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1. Изучение атмосферы и поверхности Венеры при помощи посадочных аппаратов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5572140"/>
            <a:ext cx="5072098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3. Пролёт через кому и плазменную оболочку кометы Галлея.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4572008"/>
            <a:ext cx="6072230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2. Изучение динамики атмосферы Венеры при помощи аэростатных зондов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3929058" y="3143248"/>
            <a:ext cx="1143008" cy="357190"/>
          </a:xfrm>
          <a:prstGeom prst="downArrow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2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Комета Галлея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1285860"/>
            <a:ext cx="4143404" cy="5262979"/>
          </a:xfrm>
          <a:prstGeom prst="rect">
            <a:avLst/>
          </a:prstGeom>
          <a:solidFill>
            <a:schemeClr val="tx2">
              <a:lumMod val="20000"/>
              <a:lumOff val="80000"/>
              <a:alpha val="4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Яркая короткопериодическая комета, возвращающаяся к Солнцу каждые 75—76 лет Является первой кометой, для которой определили орбиту и установили периодичность возвращений. </a:t>
            </a:r>
          </a:p>
          <a:p>
            <a:r>
              <a:rPr lang="ru-RU" sz="2400" dirty="0" smtClean="0"/>
              <a:t>Названа в честь английского астронома </a:t>
            </a:r>
            <a:r>
              <a:rPr lang="ru-RU" sz="2400" b="1" dirty="0" err="1" smtClean="0"/>
              <a:t>Эдмунда</a:t>
            </a:r>
            <a:r>
              <a:rPr lang="ru-RU" sz="2400" b="1" dirty="0" smtClean="0"/>
              <a:t> Галлея</a:t>
            </a:r>
            <a:r>
              <a:rPr lang="ru-RU" sz="2400" dirty="0" smtClean="0"/>
              <a:t>.  </a:t>
            </a:r>
          </a:p>
          <a:p>
            <a:r>
              <a:rPr lang="ru-RU" sz="2400" dirty="0" smtClean="0"/>
              <a:t>Последнее прохождение кометы через Солнечную систему было в феврале 1986 года; следующее ожидается в середине 2061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214554"/>
            <a:ext cx="7786742" cy="3929090"/>
          </a:xfrm>
          <a:solidFill>
            <a:schemeClr val="tx2">
              <a:lumMod val="20000"/>
              <a:lumOff val="80000"/>
              <a:alpha val="49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Комета </a:t>
            </a:r>
            <a:r>
              <a:rPr lang="ru-RU" sz="2400" b="1" dirty="0" err="1" smtClean="0"/>
              <a:t>Хейла-Боппа</a:t>
            </a:r>
            <a:r>
              <a:rPr lang="ru-RU" sz="2400" dirty="0" smtClean="0"/>
              <a:t> появилась на небе весной 1997 года. Период ее появления раз 5900 лет.</a:t>
            </a:r>
          </a:p>
          <a:p>
            <a:pPr marL="0" indent="0">
              <a:buNone/>
            </a:pPr>
            <a:r>
              <a:rPr lang="ru-RU" sz="2400" dirty="0" smtClean="0"/>
              <a:t>Ядро кометы </a:t>
            </a:r>
            <a:r>
              <a:rPr lang="ru-RU" sz="2400" b="1" dirty="0" err="1" smtClean="0"/>
              <a:t>Шумейкера-Леви</a:t>
            </a:r>
            <a:r>
              <a:rPr lang="ru-RU" sz="2400" b="1" dirty="0" smtClean="0"/>
              <a:t> 9</a:t>
            </a:r>
            <a:r>
              <a:rPr lang="ru-RU" sz="2400" dirty="0" smtClean="0"/>
              <a:t>  в июле 1992 года в результате сближения с Юпитером разделилось на фрагменты, которые впоследствии столкнулись с планетой-гигантом. </a:t>
            </a:r>
          </a:p>
          <a:p>
            <a:pPr marL="0" indent="0">
              <a:buNone/>
            </a:pPr>
            <a:r>
              <a:rPr lang="ru-RU" sz="2400" dirty="0" smtClean="0"/>
              <a:t>Учёные утверждают, что распад кометы на части - редкое событие, а столкновение большой кометы с планетой - экстраординарное космическое событие.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428604"/>
            <a:ext cx="7858180" cy="1292662"/>
          </a:xfrm>
          <a:prstGeom prst="rect">
            <a:avLst/>
          </a:prstGeom>
          <a:solidFill>
            <a:schemeClr val="tx2">
              <a:lumMod val="20000"/>
              <a:lumOff val="80000"/>
              <a:alpha val="52000"/>
            </a:schemeClr>
          </a:solidFill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sz="26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Наиболее интересными событиями за последние несколько лет стали: появление кометы </a:t>
            </a:r>
            <a:r>
              <a:rPr lang="ru-RU" sz="2600" b="1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Хейла-Боппа</a:t>
            </a:r>
            <a:r>
              <a:rPr lang="ru-RU" sz="26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и падение кометы </a:t>
            </a:r>
            <a:r>
              <a:rPr lang="ru-RU" sz="2600" b="1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Шумейкера-Леви</a:t>
            </a:r>
            <a:r>
              <a:rPr lang="ru-RU" sz="26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9 </a:t>
            </a:r>
            <a:r>
              <a:rPr lang="ru-RU" sz="26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 Юпитер.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Три крупные экспедиции 21 века</a:t>
            </a:r>
            <a:endParaRPr lang="ru-RU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501122" cy="4693593"/>
          </a:xfrm>
          <a:prstGeom prst="rect">
            <a:avLst/>
          </a:prstGeom>
          <a:solidFill>
            <a:schemeClr val="tx2">
              <a:lumMod val="20000"/>
              <a:lumOff val="80000"/>
              <a:alpha val="48000"/>
            </a:schemeClr>
          </a:solidFill>
        </p:spPr>
        <p:txBody>
          <a:bodyPr wrap="square">
            <a:spAutoFit/>
          </a:bodyPr>
          <a:lstStyle/>
          <a:p>
            <a:r>
              <a:rPr lang="ru-RU" sz="2300" b="1" dirty="0" smtClean="0"/>
              <a:t>Первая из них называется "Звёздная пыль". </a:t>
            </a:r>
          </a:p>
          <a:p>
            <a:r>
              <a:rPr lang="ru-RU" sz="2300" dirty="0" smtClean="0"/>
              <a:t>Она предполагает запуск космического аппарата к ядру кометы </a:t>
            </a:r>
            <a:r>
              <a:rPr lang="ru-RU" sz="2300" dirty="0" err="1" smtClean="0"/>
              <a:t>Wild</a:t>
            </a:r>
            <a:r>
              <a:rPr lang="ru-RU" sz="2300" dirty="0" smtClean="0"/>
              <a:t> 2 и сбор кометной пыль для дальнейших исследований</a:t>
            </a:r>
            <a:endParaRPr lang="ru-RU" sz="2300" b="1" dirty="0" smtClean="0"/>
          </a:p>
          <a:p>
            <a:r>
              <a:rPr lang="ru-RU" sz="2300" b="1" dirty="0" smtClean="0"/>
              <a:t>Второй проект носит название "</a:t>
            </a:r>
            <a:r>
              <a:rPr lang="ru-RU" sz="2300" b="1" dirty="0" err="1" smtClean="0"/>
              <a:t>Contour</a:t>
            </a:r>
            <a:r>
              <a:rPr lang="ru-RU" sz="2300" b="1" dirty="0" smtClean="0"/>
              <a:t>". </a:t>
            </a:r>
          </a:p>
          <a:p>
            <a:r>
              <a:rPr lang="ru-RU" sz="2300" dirty="0" smtClean="0"/>
              <a:t>Запуск аппарата совершенным техническим оборудованием которое позволит получить высококачественные фотографии ядра в различных спектрах, а также собрать кометные газ и пыль сразу с трех комет. Аппарат запущен 2002 года, а вернулся на землю в 2008.</a:t>
            </a:r>
            <a:endParaRPr lang="ru-RU" sz="2300" b="1" dirty="0" smtClean="0"/>
          </a:p>
          <a:p>
            <a:r>
              <a:rPr lang="ru-RU" sz="2300" b="1" dirty="0" smtClean="0"/>
              <a:t>Третий проект - самый интересный и сложный. </a:t>
            </a:r>
          </a:p>
          <a:p>
            <a:r>
              <a:rPr lang="ru-RU" sz="2300" dirty="0" smtClean="0"/>
              <a:t>В его ходе предполагается посадка на ядро кометы </a:t>
            </a:r>
            <a:r>
              <a:rPr lang="ru-RU" sz="2300" dirty="0" err="1" smtClean="0"/>
              <a:t>Tempel</a:t>
            </a:r>
            <a:r>
              <a:rPr lang="ru-RU" sz="2300" dirty="0" smtClean="0"/>
              <a:t> 1 в декабре 2005. Космический аппарат исследовал ядро кометы, собрал и доставил на Землю образцы грунта в 2010 году .</a:t>
            </a:r>
            <a:endParaRPr lang="ru-RU" sz="23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Заключение</a:t>
            </a:r>
            <a:endParaRPr lang="ru-RU" sz="54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060848"/>
            <a:ext cx="8501122" cy="4355038"/>
          </a:xfrm>
          <a:prstGeom prst="rect">
            <a:avLst/>
          </a:prstGeom>
          <a:solidFill>
            <a:schemeClr val="tx2">
              <a:lumMod val="20000"/>
              <a:lumOff val="80000"/>
              <a:alpha val="48000"/>
            </a:schemeClr>
          </a:solidFill>
        </p:spPr>
        <p:txBody>
          <a:bodyPr wrap="square">
            <a:spAutoFit/>
          </a:bodyPr>
          <a:lstStyle/>
          <a:p>
            <a:r>
              <a:rPr lang="ru-RU" sz="2300" dirty="0" smtClean="0"/>
              <a:t>Двадцатое </a:t>
            </a:r>
            <a:r>
              <a:rPr lang="ru-RU" sz="2300" dirty="0" smtClean="0"/>
              <a:t>столетие по праву называют «веком электричества», «атомным веком», «</a:t>
            </a:r>
            <a:r>
              <a:rPr lang="ru-RU" sz="2300" dirty="0" err="1" smtClean="0"/>
              <a:t>веком</a:t>
            </a:r>
            <a:r>
              <a:rPr lang="ru-RU" sz="2300" dirty="0" smtClean="0"/>
              <a:t> химии», «веком биологии». Но самое последнее и, по-видимому, также справедливое его название - «космический век». Человечество вступило на путь, ведущий в загадочные космические дали, покоряя которые оно расширит сферу своей деятельности. Космическое будущее человечества - залог его непрерывного развития на пути прогресса и процветания, о котором мечтали и которое создают те, кто работал и работает сегодня в области космонавтики и других отраслях народного хозяйства.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3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2736304"/>
          </a:xfrm>
        </p:spPr>
        <p:txBody>
          <a:bodyPr>
            <a:noAutofit/>
          </a:bodyPr>
          <a:lstStyle/>
          <a:p>
            <a:r>
              <a:rPr lang="ru-RU" sz="88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Спасибо за внимание!</a:t>
            </a:r>
            <a:endParaRPr lang="ru-RU" sz="88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214422"/>
            <a:ext cx="4929206" cy="3416320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/>
              <a:t>Изучение космоса</a:t>
            </a:r>
            <a:r>
              <a:rPr lang="ru-RU" sz="2400" dirty="0" smtClean="0"/>
              <a:t> началось еще с самых древних времен, когда человек только учился считать по звездам, выделяя созвездия. И только всего четыреста лет назад, после изобретения телескопа, астрономия начала стремительно развиваться принося в науку все новые открытия.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786058"/>
            <a:ext cx="8715436" cy="1585049"/>
          </a:xfrm>
          <a:prstGeom prst="rect">
            <a:avLst/>
          </a:prstGeom>
          <a:solidFill>
            <a:schemeClr val="tx2">
              <a:lumMod val="20000"/>
              <a:lumOff val="80000"/>
              <a:alpha val="69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Вселенная</a:t>
            </a:r>
            <a:r>
              <a:rPr lang="ru-RU" sz="2300" dirty="0" smtClean="0"/>
              <a:t> – это все космическое пространство и существующие в нем небесные тела планеты, звезды, совокупность галактик, которые доступны исследованию астрономическими средствами, соответствующими современному уровню развития науки.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upload.wikimedia.org/wikipedia/commons/thumb/3/3f/Fairytale_key_enter-2.png/12px-Fairytale_key_enter-2.png">
            <a:hlinkClick r:id="rId3" tooltip="#Расстояние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897100" y="61913"/>
            <a:ext cx="114300" cy="1143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929190" y="1285860"/>
            <a:ext cx="4000496" cy="5324535"/>
          </a:xfrm>
          <a:prstGeom prst="rect">
            <a:avLst/>
          </a:prstGeom>
          <a:solidFill>
            <a:schemeClr val="accent1">
              <a:lumMod val="20000"/>
              <a:lumOff val="80000"/>
              <a:alpha val="52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Галактика </a:t>
            </a:r>
            <a:r>
              <a:rPr lang="ru-RU" sz="2400" dirty="0" smtClean="0"/>
              <a:t> - система из звёзд и звёздных скоплений, межзвёздного газа и пыли, и тёмной материи. </a:t>
            </a:r>
          </a:p>
          <a:p>
            <a:r>
              <a:rPr lang="ru-RU" sz="2400" dirty="0" smtClean="0"/>
              <a:t>Галактики - далекие астрономические объекты. Расстояние принято измерять  в </a:t>
            </a:r>
            <a:r>
              <a:rPr lang="ru-RU" sz="2400" u="sng" dirty="0" smtClean="0"/>
              <a:t>мегапарсеках. </a:t>
            </a:r>
          </a:p>
          <a:p>
            <a:r>
              <a:rPr lang="ru-RU" sz="2400" dirty="0" smtClean="0"/>
              <a:t>Точное количество галактик в наблюдаемой части Вселенной неизвестно, но, по всей видимости, их порядка ста миллиардов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Мадель Солнечной систем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805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14612" y="4500570"/>
            <a:ext cx="6215074" cy="2154436"/>
          </a:xfrm>
          <a:prstGeom prst="rect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Солнечная система </a:t>
            </a:r>
            <a:r>
              <a:rPr lang="ru-RU" sz="2000" dirty="0" smtClean="0"/>
              <a:t>—</a:t>
            </a:r>
            <a:r>
              <a:rPr lang="ru-RU" sz="2200" dirty="0" smtClean="0"/>
              <a:t> планетная система, включающая в себя центральную звезду — Солнце — и все космические объекты, обращающиеся вокруг Солнца.  Она сформировалась путём  сжатия газопылевого облака примерно </a:t>
            </a:r>
            <a:r>
              <a:rPr lang="ru-RU" sz="2200" b="1" dirty="0" smtClean="0"/>
              <a:t>4,5</a:t>
            </a:r>
            <a:r>
              <a:rPr lang="ru-RU" sz="2200" dirty="0" smtClean="0"/>
              <a:t> </a:t>
            </a:r>
            <a:r>
              <a:rPr lang="ru-RU" sz="2200" dirty="0" err="1" smtClean="0"/>
              <a:t>млрд</a:t>
            </a:r>
            <a:r>
              <a:rPr lang="ru-RU" sz="2200" dirty="0" smtClean="0"/>
              <a:t> лет назад.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285861"/>
            <a:ext cx="4143404" cy="4832092"/>
          </a:xfrm>
          <a:prstGeom prst="rect">
            <a:avLst/>
          </a:prstGeom>
          <a:solidFill>
            <a:schemeClr val="accent1">
              <a:lumMod val="20000"/>
              <a:lumOff val="80000"/>
              <a:alpha val="74000"/>
            </a:schemeClr>
          </a:solidFill>
        </p:spPr>
        <p:txBody>
          <a:bodyPr wrap="square">
            <a:spAutoFit/>
          </a:bodyPr>
          <a:lstStyle/>
          <a:p>
            <a:r>
              <a:rPr lang="ru-RU" sz="2200" dirty="0" smtClean="0"/>
              <a:t>Большой вклад в развитие ракетостроения внес  русский учёный изобретатель </a:t>
            </a:r>
            <a:r>
              <a:rPr lang="ru-RU" sz="2200" b="1" dirty="0" smtClean="0"/>
              <a:t>К.Э.Циолковский. </a:t>
            </a:r>
          </a:p>
          <a:p>
            <a:r>
              <a:rPr lang="ru-RU" sz="2200" dirty="0" smtClean="0"/>
              <a:t>Это у него были первые замыслы металлических дирижаблей и идеи возможного вылета человека за пределы земного притяжения.</a:t>
            </a:r>
          </a:p>
          <a:p>
            <a:r>
              <a:rPr lang="ru-RU" sz="2200" dirty="0" smtClean="0"/>
              <a:t>Он не только смог теоретически обосновать возможность космических полетов, но и рассчитать отдельные параметры ракетоносителя .</a:t>
            </a:r>
          </a:p>
        </p:txBody>
      </p:sp>
      <p:pic>
        <p:nvPicPr>
          <p:cNvPr id="3076" name="Picture 4" descr="http://fs00.infourok.ru/images/doc/127/148583/hello_html_7374ebc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214422"/>
            <a:ext cx="3602180" cy="495299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Родоначальник ракетостроения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1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14290"/>
            <a:ext cx="6372212" cy="1214446"/>
          </a:xfrm>
        </p:spPr>
        <p:txBody>
          <a:bodyPr>
            <a:normAutofit/>
          </a:bodyPr>
          <a:lstStyle/>
          <a:p>
            <a:pPr algn="r"/>
            <a:r>
              <a:rPr lang="ru-RU" sz="48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Покорители космоса </a:t>
            </a:r>
            <a:endParaRPr lang="ru-RU" sz="4800" b="1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6" y="1643050"/>
            <a:ext cx="4429156" cy="489364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Самые большие достижения в области покорения космоса принадлежат нашей стране- России.</a:t>
            </a:r>
          </a:p>
          <a:p>
            <a:r>
              <a:rPr lang="ru-RU" sz="2400" b="1" dirty="0" smtClean="0"/>
              <a:t>4 октября 1957г. п</a:t>
            </a:r>
            <a:r>
              <a:rPr lang="ru-RU" sz="2400" dirty="0" smtClean="0"/>
              <a:t>ри помощи ракеты был выведен на орбиту первый искусственный спутник Земли. Это сделала группа ученых под руководством </a:t>
            </a:r>
            <a:r>
              <a:rPr lang="ru-RU" sz="2400" b="1" dirty="0" smtClean="0"/>
              <a:t>С.П.Королева</a:t>
            </a:r>
            <a:r>
              <a:rPr lang="ru-RU" sz="2400" dirty="0" smtClean="0"/>
              <a:t>. </a:t>
            </a:r>
          </a:p>
          <a:p>
            <a:r>
              <a:rPr lang="ru-RU" sz="2400" b="1" dirty="0" smtClean="0"/>
              <a:t>12 апреля 1961г. </a:t>
            </a:r>
            <a:r>
              <a:rPr lang="ru-RU" sz="2400" dirty="0" smtClean="0"/>
              <a:t>был совершен первый полет в космос человека. Им стал </a:t>
            </a:r>
            <a:r>
              <a:rPr lang="ru-RU" sz="2400" b="1" dirty="0" smtClean="0"/>
              <a:t>Ю.А. Гагарин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26" name="Picture 2" descr="C:\Users\User\Desktop\116x15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071678"/>
            <a:ext cx="1928826" cy="2627193"/>
          </a:xfrm>
          <a:prstGeom prst="rect">
            <a:avLst/>
          </a:prstGeom>
          <a:noFill/>
        </p:spPr>
      </p:pic>
      <p:pic>
        <p:nvPicPr>
          <p:cNvPr id="1027" name="Picture 3" descr="C:\Users\User\Desktop\x_9bfd75b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714752"/>
            <a:ext cx="2019517" cy="2876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1071546"/>
            <a:ext cx="3857652" cy="2954655"/>
          </a:xfrm>
          <a:prstGeom prst="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dirty="0" smtClean="0"/>
              <a:t>За 55 лет со дня первого полета человека в космос, в космосе побывало </a:t>
            </a:r>
            <a:r>
              <a:rPr lang="ru-RU" sz="2800" b="1" dirty="0" smtClean="0"/>
              <a:t>552</a:t>
            </a:r>
            <a:r>
              <a:rPr lang="ru-RU" sz="2800" dirty="0" smtClean="0"/>
              <a:t> космонавта, </a:t>
            </a:r>
            <a:r>
              <a:rPr lang="ru-RU" sz="2800" b="1" dirty="0" smtClean="0"/>
              <a:t>58</a:t>
            </a:r>
            <a:r>
              <a:rPr lang="ru-RU" sz="2800" dirty="0" smtClean="0"/>
              <a:t> из них  женщины.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elena-luna.ru/wp-content/uploads/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740"/>
            <a:ext cx="7429520" cy="68977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3786190"/>
            <a:ext cx="6000792" cy="2308324"/>
          </a:xfrm>
          <a:prstGeom prst="rect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Первая ракета была создана американским изобретателем-высотой 1 м. </a:t>
            </a:r>
          </a:p>
          <a:p>
            <a:r>
              <a:rPr lang="ru-RU" sz="2400" dirty="0" smtClean="0"/>
              <a:t>Через 30 лет появилась советская ракета </a:t>
            </a:r>
            <a:r>
              <a:rPr lang="ru-RU" sz="2400" b="1" dirty="0" smtClean="0"/>
              <a:t>«Восток» </a:t>
            </a:r>
            <a:r>
              <a:rPr lang="ru-RU" sz="2400" dirty="0" smtClean="0"/>
              <a:t>уже </a:t>
            </a:r>
            <a:r>
              <a:rPr lang="ru-RU" sz="2400" b="1" dirty="0" smtClean="0"/>
              <a:t>35м</a:t>
            </a:r>
            <a:r>
              <a:rPr lang="ru-RU" sz="2400" dirty="0" smtClean="0"/>
              <a:t>. Самой большой ракетой за всю историю космонавтики была </a:t>
            </a:r>
            <a:r>
              <a:rPr lang="ru-RU" sz="2400" b="1" dirty="0" smtClean="0"/>
              <a:t>«Сатурн-5» </a:t>
            </a:r>
            <a:r>
              <a:rPr lang="ru-RU" sz="2400" dirty="0" smtClean="0"/>
              <a:t>она была высотой </a:t>
            </a:r>
            <a:r>
              <a:rPr lang="ru-RU" sz="2400" b="1" dirty="0" smtClean="0"/>
              <a:t>111м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001024" y="0"/>
            <a:ext cx="21431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Рекорды космонавтики</a:t>
            </a:r>
            <a:endParaRPr lang="ru-RU" sz="22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485</Words>
  <Application>Microsoft Office PowerPoint</Application>
  <PresentationFormat>Экран (4:3)</PresentationFormat>
  <Paragraphs>47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Космос – территория исследования</vt:lpstr>
      <vt:lpstr>Слайд 2</vt:lpstr>
      <vt:lpstr>Слайд 3</vt:lpstr>
      <vt:lpstr>Слайд 4</vt:lpstr>
      <vt:lpstr>Слайд 5</vt:lpstr>
      <vt:lpstr>Слайд 6</vt:lpstr>
      <vt:lpstr>Покорители космоса </vt:lpstr>
      <vt:lpstr>Слайд 8</vt:lpstr>
      <vt:lpstr>Слайд 9</vt:lpstr>
      <vt:lpstr>Современные исследования космоса </vt:lpstr>
      <vt:lpstr>Комета Галлея </vt:lpstr>
      <vt:lpstr>Слайд 12</vt:lpstr>
      <vt:lpstr>Три крупные экспедиции 21 века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я знаю о Гагарине</dc:title>
  <dc:creator>Пользователь</dc:creator>
  <cp:lastModifiedBy>USER</cp:lastModifiedBy>
  <cp:revision>27</cp:revision>
  <dcterms:created xsi:type="dcterms:W3CDTF">2016-03-13T13:33:41Z</dcterms:created>
  <dcterms:modified xsi:type="dcterms:W3CDTF">2017-05-28T09:02:00Z</dcterms:modified>
</cp:coreProperties>
</file>