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0" r:id="rId2"/>
    <p:sldId id="281" r:id="rId3"/>
    <p:sldId id="282" r:id="rId4"/>
    <p:sldId id="284" r:id="rId5"/>
    <p:sldId id="285" r:id="rId6"/>
    <p:sldId id="286" r:id="rId7"/>
    <p:sldId id="287" r:id="rId8"/>
    <p:sldId id="289" r:id="rId9"/>
    <p:sldId id="288" r:id="rId10"/>
    <p:sldId id="258" r:id="rId11"/>
    <p:sldId id="269" r:id="rId12"/>
    <p:sldId id="267" r:id="rId13"/>
    <p:sldId id="268" r:id="rId14"/>
    <p:sldId id="274" r:id="rId15"/>
    <p:sldId id="270" r:id="rId16"/>
    <p:sldId id="259" r:id="rId17"/>
    <p:sldId id="275" r:id="rId18"/>
    <p:sldId id="276" r:id="rId19"/>
    <p:sldId id="277" r:id="rId20"/>
    <p:sldId id="278" r:id="rId21"/>
    <p:sldId id="279" r:id="rId22"/>
    <p:sldId id="261" r:id="rId23"/>
    <p:sldId id="262" r:id="rId24"/>
    <p:sldId id="263" r:id="rId25"/>
    <p:sldId id="264" r:id="rId26"/>
    <p:sldId id="26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517632" cy="1213864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00B050"/>
                </a:solidFill>
              </a:rPr>
              <a:t>«Повторение изученного в разделе «Местоимение»</a:t>
            </a:r>
          </a:p>
        </p:txBody>
      </p:sp>
    </p:spTree>
    <p:extLst>
      <p:ext uri="{BB962C8B-B14F-4D97-AF65-F5344CB8AC3E}">
        <p14:creationId xmlns:p14="http://schemas.microsoft.com/office/powerpoint/2010/main" val="4285541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0647"/>
            <a:ext cx="8400932" cy="6300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496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к уроку\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04664"/>
            <a:ext cx="8280918" cy="621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732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к уроку\1287002141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652843" cy="5941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052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к уроку\1463042281_vyveski-i-obyavleniya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45" y="980728"/>
            <a:ext cx="848411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058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к уроку\к  урок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130923"/>
            <a:ext cx="5112568" cy="650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549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к уроку\wtf_ads_01670_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1073"/>
            <a:ext cx="7416824" cy="593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684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 уроку\к урок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97" y="843312"/>
            <a:ext cx="8567399" cy="496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27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к уроку\к уроку  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4" y="58029"/>
            <a:ext cx="6624017" cy="632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412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к уроку\bobruyskie_podrostki_imgo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564732" cy="559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5936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08719"/>
            <a:ext cx="748883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                          ОБЪЯВЛЕНИЕ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Ищу  </a:t>
            </a:r>
            <a:r>
              <a:rPr lang="ru-RU" sz="2800" b="1" dirty="0"/>
              <a:t>работу : </a:t>
            </a:r>
            <a:r>
              <a:rPr lang="ru-RU" sz="2800" b="1" dirty="0">
                <a:solidFill>
                  <a:srgbClr val="C00000"/>
                </a:solidFill>
              </a:rPr>
              <a:t>-какую? </a:t>
            </a:r>
            <a:r>
              <a:rPr lang="ru-RU" sz="2800" b="1" dirty="0"/>
              <a:t>(постоянную, подработку, на дому, с неполным рабочим днем, на летний период);  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                        - кем?</a:t>
            </a:r>
            <a:r>
              <a:rPr lang="ru-RU" sz="2800" b="1" dirty="0"/>
              <a:t>;</a:t>
            </a:r>
          </a:p>
          <a:p>
            <a:r>
              <a:rPr lang="ru-RU" sz="2800" b="1" dirty="0"/>
              <a:t>                        </a:t>
            </a:r>
            <a:r>
              <a:rPr lang="ru-RU" sz="2800" b="1" dirty="0">
                <a:solidFill>
                  <a:srgbClr val="C00000"/>
                </a:solidFill>
              </a:rPr>
              <a:t>-желательная зарплата </a:t>
            </a:r>
            <a:r>
              <a:rPr lang="ru-RU" sz="2800" b="1" dirty="0"/>
              <a:t>(еженедельная, высока, любая)</a:t>
            </a:r>
          </a:p>
          <a:p>
            <a:r>
              <a:rPr lang="ru-RU" sz="2800" b="1" dirty="0"/>
              <a:t>О себе:           </a:t>
            </a:r>
            <a:r>
              <a:rPr lang="ru-RU" sz="2800" b="1" dirty="0">
                <a:solidFill>
                  <a:srgbClr val="C00000"/>
                </a:solidFill>
              </a:rPr>
              <a:t>  возраст, образование, опыт работы, умения, качества характера</a:t>
            </a:r>
          </a:p>
          <a:p>
            <a:r>
              <a:rPr lang="ru-RU" sz="2800" b="1" dirty="0"/>
              <a:t>Обращаться по телефону  </a:t>
            </a:r>
            <a:r>
              <a:rPr lang="ru-RU" sz="2800" b="1" dirty="0" err="1"/>
              <a:t>хххххххххххххх</a:t>
            </a:r>
            <a:r>
              <a:rPr lang="ru-RU" sz="2800" b="1" dirty="0"/>
              <a:t>, имя.</a:t>
            </a:r>
          </a:p>
        </p:txBody>
      </p:sp>
    </p:spTree>
    <p:extLst>
      <p:ext uri="{BB962C8B-B14F-4D97-AF65-F5344CB8AC3E}">
        <p14:creationId xmlns:p14="http://schemas.microsoft.com/office/powerpoint/2010/main" val="606411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62464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B050"/>
                </a:solidFill>
              </a:rPr>
              <a:t>«В человеке всё должно быть прекрасно: и лицо, и одежда, и душа, и мысли» </a:t>
            </a:r>
            <a:endParaRPr lang="ru-RU" sz="3600" b="1" dirty="0" smtClean="0">
              <a:solidFill>
                <a:srgbClr val="00B050"/>
              </a:solidFill>
            </a:endParaRPr>
          </a:p>
          <a:p>
            <a:r>
              <a:rPr lang="ru-RU" sz="3600" b="1" dirty="0">
                <a:solidFill>
                  <a:srgbClr val="00B050"/>
                </a:solidFill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                    А.П. Чехов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56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844824"/>
            <a:ext cx="69990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smtClean="0">
                <a:solidFill>
                  <a:srgbClr val="C00000"/>
                </a:solidFill>
              </a:rPr>
              <a:t>                 Домашнее задание: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Составить объявление самостоятельно.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Контрольные вопросы, словарные слова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8253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19220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к уроку\уроку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32" y="1700808"/>
            <a:ext cx="848573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5210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к уроку\уроку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7" y="1268760"/>
            <a:ext cx="906100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1821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8649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23902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0251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3284984"/>
            <a:ext cx="38164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«Каков человек, такова и его речь</a:t>
            </a:r>
            <a:r>
              <a:rPr lang="ru-RU" sz="2800" b="1" dirty="0" smtClean="0"/>
              <a:t>".     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         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             Сократ                                  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052737"/>
            <a:ext cx="619268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Третье марта</a:t>
            </a:r>
          </a:p>
          <a:p>
            <a:endParaRPr lang="ru-RU" dirty="0"/>
          </a:p>
          <a:p>
            <a:r>
              <a:rPr lang="ru-RU" sz="2800" b="1" dirty="0" smtClean="0">
                <a:solidFill>
                  <a:srgbClr val="00B050"/>
                </a:solidFill>
              </a:rPr>
              <a:t>«Повторение </a:t>
            </a:r>
            <a:r>
              <a:rPr lang="ru-RU" sz="2800" b="1" dirty="0">
                <a:solidFill>
                  <a:srgbClr val="00B050"/>
                </a:solidFill>
              </a:rPr>
              <a:t>изученного в разделе «Местоимение</a:t>
            </a:r>
            <a:r>
              <a:rPr lang="ru-RU" sz="2800" b="1" dirty="0" smtClean="0">
                <a:solidFill>
                  <a:srgbClr val="00B050"/>
                </a:solidFill>
              </a:rPr>
              <a:t>»</a:t>
            </a:r>
          </a:p>
          <a:p>
            <a:endParaRPr lang="ru-RU" sz="2800" b="1" dirty="0">
              <a:solidFill>
                <a:srgbClr val="00B050"/>
              </a:solidFill>
            </a:endParaRPr>
          </a:p>
          <a:p>
            <a:endParaRPr lang="ru-RU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558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58864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Цели урока 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endParaRPr lang="ru-RU" sz="3200" b="1" dirty="0" smtClean="0">
              <a:solidFill>
                <a:srgbClr val="00B050"/>
              </a:solidFill>
            </a:endParaRPr>
          </a:p>
          <a:p>
            <a:r>
              <a:rPr lang="ru-RU" sz="3200" b="1" dirty="0" smtClean="0">
                <a:solidFill>
                  <a:srgbClr val="00B050"/>
                </a:solidFill>
              </a:rPr>
              <a:t>Повторить:</a:t>
            </a:r>
          </a:p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теоретический материал;</a:t>
            </a:r>
          </a:p>
          <a:p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800" b="1" dirty="0" smtClean="0">
                <a:solidFill>
                  <a:srgbClr val="FFC000"/>
                </a:solidFill>
              </a:rPr>
              <a:t>орфографические </a:t>
            </a:r>
            <a:r>
              <a:rPr lang="ru-RU" sz="2800" b="1" dirty="0">
                <a:solidFill>
                  <a:srgbClr val="FFC000"/>
                </a:solidFill>
              </a:rPr>
              <a:t>правила; </a:t>
            </a:r>
            <a:endParaRPr lang="ru-RU" sz="2800" b="1" dirty="0" smtClean="0">
              <a:solidFill>
                <a:srgbClr val="FFC000"/>
              </a:solidFill>
            </a:endParaRPr>
          </a:p>
          <a:p>
            <a:endParaRPr lang="ru-RU" sz="2800" b="1" dirty="0" smtClean="0">
              <a:solidFill>
                <a:srgbClr val="FFC000"/>
              </a:solidFill>
            </a:endParaRPr>
          </a:p>
          <a:p>
            <a:r>
              <a:rPr lang="ru-RU" sz="2800" b="1" dirty="0" smtClean="0">
                <a:solidFill>
                  <a:srgbClr val="00B0F0"/>
                </a:solidFill>
              </a:rPr>
              <a:t>правила </a:t>
            </a:r>
            <a:r>
              <a:rPr lang="ru-RU" sz="2800" b="1" dirty="0">
                <a:solidFill>
                  <a:srgbClr val="00B0F0"/>
                </a:solidFill>
              </a:rPr>
              <a:t>употребления местоимений в речи; </a:t>
            </a:r>
            <a:endParaRPr lang="ru-RU" sz="2800" b="1" dirty="0" smtClean="0">
              <a:solidFill>
                <a:srgbClr val="00B0F0"/>
              </a:solidFill>
            </a:endParaRPr>
          </a:p>
          <a:p>
            <a:endParaRPr lang="ru-RU" sz="2800" b="1" dirty="0">
              <a:solidFill>
                <a:srgbClr val="00B0F0"/>
              </a:solidFill>
            </a:endParaRPr>
          </a:p>
          <a:p>
            <a:r>
              <a:rPr lang="ru-RU" sz="2800" b="1" dirty="0" smtClean="0">
                <a:solidFill>
                  <a:srgbClr val="FFC000"/>
                </a:solidFill>
              </a:rPr>
              <a:t>практиковаться </a:t>
            </a:r>
            <a:r>
              <a:rPr lang="ru-RU" sz="2800" b="1" dirty="0">
                <a:solidFill>
                  <a:srgbClr val="FFC000"/>
                </a:solidFill>
              </a:rPr>
              <a:t>в написании и употреблении местоимений.</a:t>
            </a:r>
          </a:p>
        </p:txBody>
      </p:sp>
    </p:spTree>
    <p:extLst>
      <p:ext uri="{BB962C8B-B14F-4D97-AF65-F5344CB8AC3E}">
        <p14:creationId xmlns:p14="http://schemas.microsoft.com/office/powerpoint/2010/main" val="2272463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772816"/>
            <a:ext cx="70674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теоретический </a:t>
            </a:r>
            <a:r>
              <a:rPr lang="ru-RU" sz="2800" b="1" dirty="0" smtClean="0">
                <a:solidFill>
                  <a:srgbClr val="00B050"/>
                </a:solidFill>
              </a:rPr>
              <a:t>материал  !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684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7" y="980728"/>
            <a:ext cx="89824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орфографические </a:t>
            </a:r>
            <a:r>
              <a:rPr lang="ru-RU" sz="3200" b="1" dirty="0" smtClean="0">
                <a:solidFill>
                  <a:srgbClr val="00B050"/>
                </a:solidFill>
              </a:rPr>
              <a:t>правила!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-</a:t>
            </a:r>
            <a:r>
              <a:rPr lang="ru-RU" sz="2800" b="1" dirty="0" smtClean="0"/>
              <a:t>н</a:t>
            </a:r>
            <a:r>
              <a:rPr lang="ru-RU" sz="2800" b="1" dirty="0" smtClean="0">
                <a:solidFill>
                  <a:srgbClr val="C00000"/>
                </a:solidFill>
              </a:rPr>
              <a:t>е</a:t>
            </a:r>
            <a:r>
              <a:rPr lang="ru-RU" sz="2800" b="1" dirty="0" smtClean="0"/>
              <a:t>чего </a:t>
            </a:r>
            <a:r>
              <a:rPr lang="ru-RU" sz="2800" b="1" dirty="0"/>
              <a:t>волноваться</a:t>
            </a:r>
          </a:p>
          <a:p>
            <a:r>
              <a:rPr lang="ru-RU" sz="2800" b="1" dirty="0"/>
              <a:t>-н</a:t>
            </a:r>
            <a:r>
              <a:rPr lang="ru-RU" sz="2800" b="1" dirty="0">
                <a:solidFill>
                  <a:srgbClr val="C00000"/>
                </a:solidFill>
              </a:rPr>
              <a:t>и</a:t>
            </a:r>
            <a:r>
              <a:rPr lang="ru-RU" sz="2800" b="1" dirty="0"/>
              <a:t>кто не откликнулся</a:t>
            </a:r>
          </a:p>
          <a:p>
            <a:r>
              <a:rPr lang="ru-RU" sz="2800" b="1" dirty="0"/>
              <a:t>-не</a:t>
            </a:r>
            <a:r>
              <a:rPr lang="ru-RU" sz="2800" b="1" u="sng" dirty="0">
                <a:solidFill>
                  <a:srgbClr val="C00000"/>
                </a:solidFill>
              </a:rPr>
              <a:t> </a:t>
            </a:r>
            <a:r>
              <a:rPr lang="ru-RU" sz="2800" b="1" u="sng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/>
              <a:t>с</a:t>
            </a:r>
            <a:r>
              <a:rPr lang="ru-RU" sz="2800" b="1" u="sng" dirty="0" smtClean="0">
                <a:solidFill>
                  <a:srgbClr val="C00000"/>
                </a:solidFill>
              </a:rPr>
              <a:t>  </a:t>
            </a:r>
            <a:r>
              <a:rPr lang="ru-RU" sz="2800" b="1" dirty="0" smtClean="0"/>
              <a:t>кем разговаривать</a:t>
            </a:r>
            <a:endParaRPr lang="ru-RU" sz="2800" b="1" dirty="0"/>
          </a:p>
          <a:p>
            <a:r>
              <a:rPr lang="ru-RU" sz="2800" b="1" dirty="0"/>
              <a:t>-</a:t>
            </a:r>
            <a:r>
              <a:rPr lang="ru-RU" sz="2800" b="1" dirty="0" smtClean="0"/>
              <a:t>кто</a:t>
            </a:r>
            <a:r>
              <a:rPr lang="ru-RU" sz="2800" b="1" u="sng" dirty="0" smtClean="0"/>
              <a:t> </a:t>
            </a:r>
            <a:r>
              <a:rPr lang="ru-RU" sz="2800" b="1" u="sng" smtClean="0">
                <a:solidFill>
                  <a:srgbClr val="C00000"/>
                </a:solidFill>
              </a:rPr>
              <a:t>-  </a:t>
            </a:r>
            <a:r>
              <a:rPr lang="ru-RU" sz="2800" b="1" smtClean="0"/>
              <a:t>нибудь</a:t>
            </a:r>
          </a:p>
          <a:p>
            <a:r>
              <a:rPr lang="ru-RU" sz="2800" b="1" smtClean="0"/>
              <a:t>-кое</a:t>
            </a:r>
            <a:r>
              <a:rPr lang="ru-RU" sz="2800" b="1" u="sng" smtClean="0">
                <a:solidFill>
                  <a:srgbClr val="C00000"/>
                </a:solidFill>
              </a:rPr>
              <a:t>  </a:t>
            </a:r>
            <a:r>
              <a:rPr lang="ru-RU" sz="2800" b="1" smtClean="0"/>
              <a:t>у</a:t>
            </a:r>
            <a:r>
              <a:rPr lang="ru-RU" sz="2800" b="1" u="sng" smtClean="0">
                <a:solidFill>
                  <a:srgbClr val="C00000"/>
                </a:solidFill>
              </a:rPr>
              <a:t>  </a:t>
            </a:r>
            <a:r>
              <a:rPr lang="ru-RU" sz="2800" b="1" smtClean="0"/>
              <a:t>кого</a:t>
            </a:r>
          </a:p>
          <a:p>
            <a:r>
              <a:rPr lang="ru-RU" sz="2800" b="1" smtClean="0"/>
              <a:t>-сколько</a:t>
            </a:r>
            <a:r>
              <a:rPr lang="ru-RU" sz="2800" b="1" u="sng" smtClean="0">
                <a:solidFill>
                  <a:srgbClr val="C00000"/>
                </a:solidFill>
              </a:rPr>
              <a:t>-</a:t>
            </a:r>
            <a:r>
              <a:rPr lang="ru-RU" sz="2800" b="1" smtClean="0"/>
              <a:t>то</a:t>
            </a:r>
          </a:p>
          <a:p>
            <a:r>
              <a:rPr lang="ru-RU" sz="2800" b="1" smtClean="0"/>
              <a:t>-кое</a:t>
            </a:r>
            <a:r>
              <a:rPr lang="ru-RU" sz="2800" b="1" u="sng" smtClean="0">
                <a:solidFill>
                  <a:srgbClr val="C00000"/>
                </a:solidFill>
              </a:rPr>
              <a:t>-</a:t>
            </a:r>
            <a:r>
              <a:rPr lang="ru-RU" sz="2800" b="1" smtClean="0"/>
              <a:t>кто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90859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61338"/>
            <a:ext cx="59046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"</a:t>
            </a:r>
            <a:r>
              <a:rPr lang="ru-RU" sz="2000" b="1" dirty="0">
                <a:solidFill>
                  <a:srgbClr val="C00000"/>
                </a:solidFill>
              </a:rPr>
              <a:t>Каков человек, такова и его речь". </a:t>
            </a:r>
            <a:r>
              <a:rPr lang="ru-RU" sz="2000" b="1" dirty="0" smtClean="0">
                <a:solidFill>
                  <a:srgbClr val="C00000"/>
                </a:solidFill>
              </a:rPr>
              <a:t>    Сократ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72815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"А </a:t>
            </a:r>
            <a:r>
              <a:rPr lang="ru-RU" sz="2400" b="1" dirty="0" err="1">
                <a:solidFill>
                  <a:srgbClr val="00B050"/>
                </a:solidFill>
              </a:rPr>
              <a:t>вчерась</a:t>
            </a:r>
            <a:r>
              <a:rPr lang="ru-RU" sz="2400" b="1" dirty="0">
                <a:solidFill>
                  <a:srgbClr val="00B050"/>
                </a:solidFill>
              </a:rPr>
              <a:t> мне была выволочка. Хозяин выволок меня за </a:t>
            </a:r>
            <a:r>
              <a:rPr lang="ru-RU" sz="2400" b="1" dirty="0" err="1">
                <a:solidFill>
                  <a:srgbClr val="00B050"/>
                </a:solidFill>
              </a:rPr>
              <a:t>волосья</a:t>
            </a:r>
            <a:r>
              <a:rPr lang="ru-RU" sz="2400" b="1" dirty="0">
                <a:solidFill>
                  <a:srgbClr val="00B050"/>
                </a:solidFill>
              </a:rPr>
              <a:t> на двор и отчесал шпандырем за то, что я качал ихнего ребятенка в люльке и по нечаянности заснул. А на неделе хозяйка велела мне почистить селедку, а я начал с хвоста, а она взяла селедку и </a:t>
            </a:r>
            <a:r>
              <a:rPr lang="ru-RU" sz="2400" b="1" dirty="0" err="1">
                <a:solidFill>
                  <a:srgbClr val="00B050"/>
                </a:solidFill>
              </a:rPr>
              <a:t>ейной</a:t>
            </a:r>
            <a:r>
              <a:rPr lang="ru-RU" sz="2400" b="1" dirty="0">
                <a:solidFill>
                  <a:srgbClr val="00B050"/>
                </a:solidFill>
              </a:rPr>
              <a:t> мордой начала меня в харю тыкать.»</a:t>
            </a:r>
          </a:p>
        </p:txBody>
      </p:sp>
    </p:spTree>
    <p:extLst>
      <p:ext uri="{BB962C8B-B14F-4D97-AF65-F5344CB8AC3E}">
        <p14:creationId xmlns:p14="http://schemas.microsoft.com/office/powerpoint/2010/main" val="294815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192088"/>
            <a:ext cx="9034463" cy="647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857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052736"/>
            <a:ext cx="5598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"Каков человек, такова и его речь". Сократ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204864"/>
            <a:ext cx="720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b="1" dirty="0" smtClean="0"/>
              <a:t>Кто </a:t>
            </a:r>
            <a:r>
              <a:rPr lang="ru-RU" sz="2400" b="1" dirty="0"/>
              <a:t>последний</a:t>
            </a:r>
            <a:r>
              <a:rPr lang="ru-RU" sz="2400" b="1" dirty="0" smtClean="0"/>
              <a:t>? </a:t>
            </a:r>
          </a:p>
          <a:p>
            <a:r>
              <a:rPr lang="ru-RU" sz="2400" b="1" dirty="0" smtClean="0"/>
              <a:t>На </a:t>
            </a:r>
            <a:r>
              <a:rPr lang="ru-RU" sz="2400" b="1" dirty="0"/>
              <a:t>шумный и бравый вопрос откликнулся чистенький, седенький старичок</a:t>
            </a:r>
            <a:r>
              <a:rPr lang="ru-RU" sz="2400" b="1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/>
              <a:t>Я</a:t>
            </a:r>
            <a:r>
              <a:rPr lang="ru-RU" sz="2400" b="1" dirty="0"/>
              <a:t>! Но не последний, а крайний. Последний это, знаете, кто</a:t>
            </a:r>
            <a:r>
              <a:rPr lang="ru-RU" sz="2400" b="1" dirty="0" smtClean="0"/>
              <a:t>?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/>
              <a:t>Знаю</a:t>
            </a:r>
            <a:r>
              <a:rPr lang="ru-RU" sz="2400" b="1" dirty="0"/>
              <a:t>, дед! Зря ты тратишь свои скудные силы. Помолчи, будь лас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- </a:t>
            </a:r>
            <a:r>
              <a:rPr lang="ru-RU" sz="2400" b="1" dirty="0"/>
              <a:t>И не тыкайте, пожалуйста, мы с вами из одной чашки щи не хлебали.</a:t>
            </a:r>
          </a:p>
        </p:txBody>
      </p:sp>
    </p:spTree>
    <p:extLst>
      <p:ext uri="{BB962C8B-B14F-4D97-AF65-F5344CB8AC3E}">
        <p14:creationId xmlns:p14="http://schemas.microsoft.com/office/powerpoint/2010/main" val="24546910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142</TotalTime>
  <Words>265</Words>
  <Application>Microsoft Office PowerPoint</Application>
  <PresentationFormat>Экран (4:3)</PresentationFormat>
  <Paragraphs>46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Городская</vt:lpstr>
      <vt:lpstr>«Повторение изученного в разделе «Местоимение»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10</cp:revision>
  <dcterms:created xsi:type="dcterms:W3CDTF">2017-03-02T19:38:11Z</dcterms:created>
  <dcterms:modified xsi:type="dcterms:W3CDTF">2017-03-02T22:11:08Z</dcterms:modified>
</cp:coreProperties>
</file>