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604"/>
    <a:srgbClr val="142E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5644DE-62E8-4817-A31B-77DF4CB40AA5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934DF62-B126-4BE9-B93A-1F23CA980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300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8640"/>
            <a:ext cx="7772400" cy="36004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173604"/>
                </a:solidFill>
              </a:rPr>
              <a:t>Наши мечты </a:t>
            </a:r>
            <a:endParaRPr lang="ru-RU" sz="9600" dirty="0">
              <a:solidFill>
                <a:srgbClr val="173604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Кем я буду 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142E04"/>
                </a:solidFill>
              </a:rPr>
              <a:t>Красивые здания буду создавать</a:t>
            </a:r>
            <a:endParaRPr lang="ru-RU" dirty="0">
              <a:solidFill>
                <a:srgbClr val="142E04"/>
              </a:solidFill>
            </a:endParaRPr>
          </a:p>
        </p:txBody>
      </p:sp>
      <p:pic>
        <p:nvPicPr>
          <p:cNvPr id="6" name="Содержимое 5" descr="грибов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23156" y="1291431"/>
            <a:ext cx="2714625" cy="2867025"/>
          </a:xfrm>
        </p:spPr>
      </p:pic>
      <p:pic>
        <p:nvPicPr>
          <p:cNvPr id="5" name="Содержимое 4" descr="архитектор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56150" y="1250950"/>
            <a:ext cx="3930650" cy="2947988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медсестр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692696"/>
            <a:ext cx="2808312" cy="3816424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юра м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51731" y="1167606"/>
            <a:ext cx="2657475" cy="31146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173604"/>
                </a:solidFill>
              </a:rPr>
              <a:t>Хочу стать моделью </a:t>
            </a:r>
            <a:r>
              <a:rPr lang="ru-RU" sz="2400" dirty="0" smtClean="0">
                <a:solidFill>
                  <a:srgbClr val="173604"/>
                </a:solidFill>
              </a:rPr>
              <a:t>!</a:t>
            </a:r>
            <a:endParaRPr lang="ru-RU" sz="2400" dirty="0">
              <a:solidFill>
                <a:srgbClr val="173604"/>
              </a:solidFill>
            </a:endParaRPr>
          </a:p>
        </p:txBody>
      </p:sp>
      <p:pic>
        <p:nvPicPr>
          <p:cNvPr id="5" name="Содержимое 4" descr="злата м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2905125" cy="3038475"/>
          </a:xfrm>
        </p:spPr>
      </p:pic>
      <p:pic>
        <p:nvPicPr>
          <p:cNvPr id="6" name="Содержимое 5" descr="m1CgklCd1sU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11560" y="3429000"/>
            <a:ext cx="2160861" cy="3114799"/>
          </a:xfrm>
        </p:spPr>
      </p:pic>
      <p:pic>
        <p:nvPicPr>
          <p:cNvPr id="8" name="Рисунок 7" descr="злата ме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404664"/>
            <a:ext cx="2736304" cy="6093296"/>
          </a:xfrm>
          <a:prstGeom prst="rect">
            <a:avLst/>
          </a:prstGeom>
        </p:spPr>
      </p:pic>
      <p:pic>
        <p:nvPicPr>
          <p:cNvPr id="9" name="Рисунок 8" descr="злата снегуроч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404664"/>
            <a:ext cx="2304256" cy="468052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173604"/>
                </a:solidFill>
              </a:rPr>
              <a:t>Я буду стоматологом</a:t>
            </a:r>
            <a:endParaRPr lang="ru-RU" dirty="0">
              <a:solidFill>
                <a:srgbClr val="173604"/>
              </a:solidFill>
            </a:endParaRPr>
          </a:p>
        </p:txBody>
      </p:sp>
      <p:pic>
        <p:nvPicPr>
          <p:cNvPr id="5" name="Содержимое 4" descr="--------_0st54hq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2438400" cy="3333750"/>
          </a:xfrm>
        </p:spPr>
      </p:pic>
      <p:pic>
        <p:nvPicPr>
          <p:cNvPr id="6" name="Содержимое 5" descr="стоматолог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63888" y="764704"/>
            <a:ext cx="5122912" cy="3915253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173604"/>
                </a:solidFill>
              </a:rPr>
              <a:t>Я буду пожарным</a:t>
            </a:r>
            <a:endParaRPr lang="ru-RU" dirty="0">
              <a:solidFill>
                <a:srgbClr val="173604"/>
              </a:solidFill>
            </a:endParaRPr>
          </a:p>
        </p:txBody>
      </p:sp>
      <p:pic>
        <p:nvPicPr>
          <p:cNvPr id="5" name="Содержимое 4" descr="вова цветков мечты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46969" y="1029494"/>
            <a:ext cx="2667000" cy="3390900"/>
          </a:xfrm>
        </p:spPr>
      </p:pic>
      <p:pic>
        <p:nvPicPr>
          <p:cNvPr id="6" name="Содержимое 5" descr="пожарный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764704"/>
            <a:ext cx="3930650" cy="3873477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142E04"/>
                </a:solidFill>
              </a:rPr>
              <a:t>Я буду ветеринаром</a:t>
            </a:r>
            <a:endParaRPr lang="ru-RU" dirty="0">
              <a:solidFill>
                <a:srgbClr val="142E04"/>
              </a:solidFill>
            </a:endParaRPr>
          </a:p>
        </p:txBody>
      </p:sp>
      <p:pic>
        <p:nvPicPr>
          <p:cNvPr id="5" name="Содержимое 4" descr="катя мечты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61231" y="853281"/>
            <a:ext cx="3038475" cy="3743325"/>
          </a:xfrm>
        </p:spPr>
      </p:pic>
      <p:pic>
        <p:nvPicPr>
          <p:cNvPr id="6" name="Содержимое 5" descr="ветеренар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764704"/>
            <a:ext cx="3672408" cy="3816424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41168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173604"/>
                </a:solidFill>
              </a:rPr>
              <a:t>Я буду работать в </a:t>
            </a:r>
            <a:r>
              <a:rPr lang="ru-RU" dirty="0" err="1" smtClean="0">
                <a:solidFill>
                  <a:srgbClr val="173604"/>
                </a:solidFill>
              </a:rPr>
              <a:t>Пицеррии</a:t>
            </a:r>
            <a:endParaRPr lang="ru-RU" dirty="0">
              <a:solidFill>
                <a:srgbClr val="173604"/>
              </a:solidFill>
            </a:endParaRPr>
          </a:p>
        </p:txBody>
      </p:sp>
      <p:pic>
        <p:nvPicPr>
          <p:cNvPr id="5" name="Содержимое 4" descr="соня м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08869" y="1210469"/>
            <a:ext cx="2743200" cy="3028950"/>
          </a:xfrm>
        </p:spPr>
      </p:pic>
      <p:pic>
        <p:nvPicPr>
          <p:cNvPr id="6" name="Содержимое 5" descr="пицерия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56150" y="1250950"/>
            <a:ext cx="3930650" cy="2947988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73604"/>
                </a:solidFill>
              </a:rPr>
              <a:t>Мы будем служить в полиции</a:t>
            </a:r>
            <a:endParaRPr lang="ru-RU" dirty="0">
              <a:solidFill>
                <a:srgbClr val="173604"/>
              </a:solidFill>
            </a:endParaRPr>
          </a:p>
        </p:txBody>
      </p:sp>
      <p:pic>
        <p:nvPicPr>
          <p:cNvPr id="6" name="Содержимое 5" descr="алеша меч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3" y="476672"/>
            <a:ext cx="2304256" cy="2695231"/>
          </a:xfrm>
        </p:spPr>
      </p:pic>
      <p:pic>
        <p:nvPicPr>
          <p:cNvPr id="5" name="Содержимое 4" descr="полиция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56150" y="1623998"/>
            <a:ext cx="3930650" cy="2201892"/>
          </a:xfrm>
        </p:spPr>
      </p:pic>
      <p:pic>
        <p:nvPicPr>
          <p:cNvPr id="7" name="Рисунок 6" descr="ян меч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2708920"/>
            <a:ext cx="2192834" cy="2735148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142E04"/>
                </a:solidFill>
              </a:rPr>
              <a:t>Я буду художником</a:t>
            </a:r>
            <a:endParaRPr lang="ru-RU" dirty="0">
              <a:solidFill>
                <a:srgbClr val="142E04"/>
              </a:solidFill>
            </a:endParaRPr>
          </a:p>
        </p:txBody>
      </p:sp>
      <p:pic>
        <p:nvPicPr>
          <p:cNvPr id="6" name="Содержимое 5" descr="катрина м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18406" y="1234281"/>
            <a:ext cx="2524125" cy="2981325"/>
          </a:xfrm>
        </p:spPr>
      </p:pic>
      <p:pic>
        <p:nvPicPr>
          <p:cNvPr id="5" name="Содержимое 4" descr="художник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92725" y="581819"/>
            <a:ext cx="2857500" cy="4286250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173604"/>
                </a:solidFill>
              </a:rPr>
              <a:t>Вы ещё не поняли, я буду рок –звездой</a:t>
            </a:r>
            <a:endParaRPr lang="ru-RU" sz="2400" dirty="0">
              <a:solidFill>
                <a:srgbClr val="173604"/>
              </a:solidFill>
            </a:endParaRPr>
          </a:p>
        </p:txBody>
      </p:sp>
      <p:pic>
        <p:nvPicPr>
          <p:cNvPr id="5" name="Содержимое 4" descr="арина м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18406" y="1219994"/>
            <a:ext cx="2524125" cy="3009900"/>
          </a:xfrm>
        </p:spPr>
      </p:pic>
      <p:pic>
        <p:nvPicPr>
          <p:cNvPr id="6" name="Содержимое 5" descr="арина арти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59936" y="530225"/>
            <a:ext cx="2723077" cy="4389438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142E04"/>
                </a:solidFill>
              </a:rPr>
              <a:t>Хочу делать маникюр</a:t>
            </a:r>
            <a:endParaRPr lang="ru-RU" dirty="0">
              <a:solidFill>
                <a:srgbClr val="142E04"/>
              </a:solidFill>
            </a:endParaRPr>
          </a:p>
        </p:txBody>
      </p:sp>
      <p:pic>
        <p:nvPicPr>
          <p:cNvPr id="6" name="Содержимое 5" descr="куз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32694" y="1229519"/>
            <a:ext cx="2495550" cy="2990850"/>
          </a:xfrm>
        </p:spPr>
      </p:pic>
      <p:pic>
        <p:nvPicPr>
          <p:cNvPr id="5" name="Содержимое 4" descr="маникюр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56150" y="1141890"/>
            <a:ext cx="3930650" cy="3166107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AF0F5B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</TotalTime>
  <Words>48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Наши мечты </vt:lpstr>
      <vt:lpstr>Я буду стоматологом</vt:lpstr>
      <vt:lpstr>Я буду пожарным</vt:lpstr>
      <vt:lpstr>Я буду ветеринаром</vt:lpstr>
      <vt:lpstr>Я буду работать в Пицеррии</vt:lpstr>
      <vt:lpstr>Мы будем служить в полиции</vt:lpstr>
      <vt:lpstr>Я буду художником</vt:lpstr>
      <vt:lpstr>Вы ещё не поняли, я буду рок –звездой</vt:lpstr>
      <vt:lpstr>Хочу делать маникюр</vt:lpstr>
      <vt:lpstr>Красивые здания буду создавать</vt:lpstr>
      <vt:lpstr>Слайд 11</vt:lpstr>
      <vt:lpstr>Слайд 12</vt:lpstr>
      <vt:lpstr>Хочу стать моделью !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мечты </dc:title>
  <dc:creator>PC</dc:creator>
  <cp:lastModifiedBy>PC</cp:lastModifiedBy>
  <cp:revision>10</cp:revision>
  <dcterms:created xsi:type="dcterms:W3CDTF">2017-05-28T13:47:30Z</dcterms:created>
  <dcterms:modified xsi:type="dcterms:W3CDTF">2017-05-28T15:37:08Z</dcterms:modified>
</cp:coreProperties>
</file>