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990099"/>
    <a:srgbClr val="FFFF00"/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7E3EC-4962-4903-9EB2-1056AED53039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A8EB-725B-4A6D-9F1B-1B8EB90C6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5.jpe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6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7.jpe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12.png"/><Relationship Id="rId5" Type="http://schemas.openxmlformats.org/officeDocument/2006/relationships/image" Target="../media/image21.jpeg"/><Relationship Id="rId10" Type="http://schemas.openxmlformats.org/officeDocument/2006/relationships/image" Target="../media/image9.png"/><Relationship Id="rId4" Type="http://schemas.openxmlformats.org/officeDocument/2006/relationships/image" Target="../media/image20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sborch.kormil.obr55.ru/files/2017/03/a77fafaf37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281" y="0"/>
            <a:ext cx="916528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692696"/>
            <a:ext cx="5862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Подготовка и рассматривание семян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4344" name="Picture 8" descr="https://pp.userapi.com/c638530/v638530475/3482b/HXbn69uky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00808"/>
            <a:ext cx="4142925" cy="4032448"/>
          </a:xfrm>
          <a:prstGeom prst="ellipse">
            <a:avLst/>
          </a:prstGeom>
          <a:noFill/>
          <a:ln w="76200">
            <a:solidFill>
              <a:srgbClr val="006600"/>
            </a:solidFill>
          </a:ln>
        </p:spPr>
      </p:pic>
      <p:pic>
        <p:nvPicPr>
          <p:cNvPr id="14348" name="Picture 12" descr="https://pp.userapi.com/c638530/v638530475/34835/3chBlEaG5k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124744"/>
            <a:ext cx="3312368" cy="4923463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8194" name="Picture 2" descr="http://ds16.spb.ru/public/users/994/img/16082016224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2924944"/>
            <a:ext cx="810090" cy="1152128"/>
          </a:xfrm>
          <a:prstGeom prst="rect">
            <a:avLst/>
          </a:prstGeom>
          <a:noFill/>
        </p:spPr>
      </p:pic>
      <p:pic>
        <p:nvPicPr>
          <p:cNvPr id="8196" name="Picture 4" descr="http://dc357.4shared.com/img/-8N7FQmt/s7/13700ba1098/vegetable__75_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5589240"/>
            <a:ext cx="566768" cy="844329"/>
          </a:xfrm>
          <a:prstGeom prst="rect">
            <a:avLst/>
          </a:prstGeom>
          <a:noFill/>
        </p:spPr>
      </p:pic>
      <p:pic>
        <p:nvPicPr>
          <p:cNvPr id="8198" name="Picture 6" descr="http://www.playcast.ru/uploads/2013/07/15/570886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28384" y="1412776"/>
            <a:ext cx="623857" cy="704958"/>
          </a:xfrm>
          <a:prstGeom prst="rect">
            <a:avLst/>
          </a:prstGeom>
          <a:noFill/>
        </p:spPr>
      </p:pic>
      <p:pic>
        <p:nvPicPr>
          <p:cNvPr id="8200" name="Picture 8" descr="http://galerey-room.ru/images/203044_1383931844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3356992"/>
            <a:ext cx="857345" cy="864096"/>
          </a:xfrm>
          <a:prstGeom prst="rect">
            <a:avLst/>
          </a:prstGeom>
          <a:noFill/>
        </p:spPr>
      </p:pic>
      <p:pic>
        <p:nvPicPr>
          <p:cNvPr id="8202" name="Picture 10" descr="http://kzbydocs.com/tw_files2/urls_4/70/d-69605/7z-docs/1_html_m16130f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956376" y="4365104"/>
            <a:ext cx="936154" cy="1238299"/>
          </a:xfrm>
          <a:prstGeom prst="rect">
            <a:avLst/>
          </a:prstGeom>
          <a:noFill/>
        </p:spPr>
      </p:pic>
      <p:pic>
        <p:nvPicPr>
          <p:cNvPr id="8204" name="Picture 12" descr="https://cdn1.imgbb.ru/user/225/2251225/201611/2497f1f1f731bea6b4527f4380b4afc9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851920" y="5013176"/>
            <a:ext cx="1006569" cy="1368152"/>
          </a:xfrm>
          <a:prstGeom prst="rect">
            <a:avLst/>
          </a:prstGeom>
          <a:noFill/>
        </p:spPr>
      </p:pic>
      <p:pic>
        <p:nvPicPr>
          <p:cNvPr id="8206" name="Picture 14" descr="http://galerey-room.ru/images/010837_138368931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115246">
            <a:off x="5940170" y="1086613"/>
            <a:ext cx="758644" cy="576064"/>
          </a:xfrm>
          <a:prstGeom prst="rect">
            <a:avLst/>
          </a:prstGeom>
          <a:noFill/>
        </p:spPr>
      </p:pic>
      <p:pic>
        <p:nvPicPr>
          <p:cNvPr id="8208" name="Picture 16" descr="http://img1.liveinternet.ru/images/attach/c/7/97/868/97868179_6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3824150">
            <a:off x="518719" y="5029064"/>
            <a:ext cx="1680249" cy="837499"/>
          </a:xfrm>
          <a:prstGeom prst="rect">
            <a:avLst/>
          </a:prstGeom>
          <a:noFill/>
        </p:spPr>
      </p:pic>
      <p:pic>
        <p:nvPicPr>
          <p:cNvPr id="8212" name="Picture 20" descr="http://s40.radikal.ru/i087/0811/72/34cd00abcba7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851920" y="1196752"/>
            <a:ext cx="995726" cy="1224136"/>
          </a:xfrm>
          <a:prstGeom prst="rect">
            <a:avLst/>
          </a:prstGeom>
          <a:noFill/>
        </p:spPr>
      </p:pic>
      <p:pic>
        <p:nvPicPr>
          <p:cNvPr id="8214" name="Picture 22" descr="http://bigsaving.in/wp-content/uploads/2013/09/Del-Monte-Leaf-Salad-Bag-2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23528" y="1556792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ttps://pp.userapi.com/c638530/v638530475/3483f/qBDDUePz_Go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4788024" y="980728"/>
            <a:ext cx="3569151" cy="5112568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</p:pic>
      <p:pic>
        <p:nvPicPr>
          <p:cNvPr id="16386" name="Picture 2" descr="https://pp.userapi.com/c638530/v638530475/348db/qzKdrnv0wVQ.jpg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755576" y="1484784"/>
            <a:ext cx="3545500" cy="464277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07704" y="620688"/>
            <a:ext cx="339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Д/и «Угадай –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?»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22" descr="http://bigsaving.in/wp-content/uploads/2013/09/Del-Monte-Leaf-Salad-Bag-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5517232"/>
            <a:ext cx="720080" cy="720080"/>
          </a:xfrm>
          <a:prstGeom prst="rect">
            <a:avLst/>
          </a:prstGeom>
          <a:noFill/>
        </p:spPr>
      </p:pic>
      <p:pic>
        <p:nvPicPr>
          <p:cNvPr id="7" name="Picture 8" descr="http://galerey-room.ru/images/203044_138393184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67944" y="1052736"/>
            <a:ext cx="857345" cy="864096"/>
          </a:xfrm>
          <a:prstGeom prst="rect">
            <a:avLst/>
          </a:prstGeom>
          <a:noFill/>
        </p:spPr>
      </p:pic>
      <p:pic>
        <p:nvPicPr>
          <p:cNvPr id="8" name="Picture 2" descr="http://ds16.spb.ru/public/users/994/img/16082016224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628800"/>
            <a:ext cx="810090" cy="1152128"/>
          </a:xfrm>
          <a:prstGeom prst="rect">
            <a:avLst/>
          </a:prstGeom>
          <a:noFill/>
        </p:spPr>
      </p:pic>
      <p:pic>
        <p:nvPicPr>
          <p:cNvPr id="9" name="Picture 6" descr="http://www.playcast.ru/uploads/2013/07/15/570886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172400" y="4365104"/>
            <a:ext cx="623857" cy="704958"/>
          </a:xfrm>
          <a:prstGeom prst="rect">
            <a:avLst/>
          </a:prstGeom>
          <a:noFill/>
        </p:spPr>
      </p:pic>
      <p:pic>
        <p:nvPicPr>
          <p:cNvPr id="10" name="Picture 10" descr="http://kzbydocs.com/tw_files2/urls_4/70/d-69605/7z-docs/1_html_m16130f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28384" y="1340768"/>
            <a:ext cx="936154" cy="1238299"/>
          </a:xfrm>
          <a:prstGeom prst="rect">
            <a:avLst/>
          </a:prstGeom>
          <a:noFill/>
        </p:spPr>
      </p:pic>
      <p:pic>
        <p:nvPicPr>
          <p:cNvPr id="11" name="Picture 4" descr="http://dc357.4shared.com/img/-8N7FQmt/s7/13700ba1098/vegetable__75_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5536" y="4077072"/>
            <a:ext cx="566768" cy="844329"/>
          </a:xfrm>
          <a:prstGeom prst="rect">
            <a:avLst/>
          </a:prstGeom>
          <a:noFill/>
        </p:spPr>
      </p:pic>
      <p:pic>
        <p:nvPicPr>
          <p:cNvPr id="12" name="Picture 12" descr="https://cdn1.imgbb.ru/user/225/2251225/201611/2497f1f1f731bea6b4527f4380b4afc9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139952" y="2924944"/>
            <a:ext cx="1006569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pp.userapi.com/c638530/v638530475/3485c/XdoXtOaTMF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68760"/>
            <a:ext cx="4120274" cy="4464496"/>
          </a:xfrm>
          <a:prstGeom prst="ellipse">
            <a:avLst/>
          </a:prstGeom>
          <a:noFill/>
          <a:ln w="76200">
            <a:solidFill>
              <a:srgbClr val="FF00FF"/>
            </a:solidFill>
          </a:ln>
        </p:spPr>
      </p:pic>
      <p:pic>
        <p:nvPicPr>
          <p:cNvPr id="17412" name="Picture 4" descr="https://pp.userapi.com/c638530/v638530475/34852/mBKbMuXRze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764703"/>
            <a:ext cx="3960440" cy="5486927"/>
          </a:xfrm>
          <a:prstGeom prst="ellipse">
            <a:avLst/>
          </a:prstGeom>
          <a:noFill/>
          <a:ln w="76200">
            <a:solidFill>
              <a:srgbClr val="00FF00"/>
            </a:solidFill>
          </a:ln>
        </p:spPr>
      </p:pic>
      <p:pic>
        <p:nvPicPr>
          <p:cNvPr id="5" name="Picture 16" descr="http://img1.liveinternet.ru/images/attach/c/7/97/868/97868179_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824150">
            <a:off x="3471047" y="1356656"/>
            <a:ext cx="1680249" cy="837499"/>
          </a:xfrm>
          <a:prstGeom prst="rect">
            <a:avLst/>
          </a:prstGeom>
          <a:noFill/>
        </p:spPr>
      </p:pic>
      <p:pic>
        <p:nvPicPr>
          <p:cNvPr id="7" name="Picture 14" descr="http://galerey-room.ru/images/010837_138368931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115246">
            <a:off x="2411777" y="654566"/>
            <a:ext cx="758644" cy="576064"/>
          </a:xfrm>
          <a:prstGeom prst="rect">
            <a:avLst/>
          </a:prstGeom>
          <a:noFill/>
        </p:spPr>
      </p:pic>
      <p:pic>
        <p:nvPicPr>
          <p:cNvPr id="8" name="Picture 20" descr="http://s40.radikal.ru/i087/0811/72/34cd00abcba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67944" y="5085184"/>
            <a:ext cx="995726" cy="1224136"/>
          </a:xfrm>
          <a:prstGeom prst="rect">
            <a:avLst/>
          </a:prstGeom>
          <a:noFill/>
        </p:spPr>
      </p:pic>
      <p:pic>
        <p:nvPicPr>
          <p:cNvPr id="9" name="Picture 6" descr="http://www.playcast.ru/uploads/2013/07/15/570886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244408" y="1268760"/>
            <a:ext cx="623857" cy="704958"/>
          </a:xfrm>
          <a:prstGeom prst="rect">
            <a:avLst/>
          </a:prstGeom>
          <a:noFill/>
        </p:spPr>
      </p:pic>
      <p:pic>
        <p:nvPicPr>
          <p:cNvPr id="10" name="Picture 2" descr="http://ds16.spb.ru/public/users/994/img/160820162244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79712" y="5373216"/>
            <a:ext cx="810090" cy="1152128"/>
          </a:xfrm>
          <a:prstGeom prst="rect">
            <a:avLst/>
          </a:prstGeom>
          <a:noFill/>
        </p:spPr>
      </p:pic>
      <p:pic>
        <p:nvPicPr>
          <p:cNvPr id="11" name="Picture 4" descr="http://dc357.4shared.com/img/-8N7FQmt/s7/13700ba1098/vegetable__75_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860032" y="548680"/>
            <a:ext cx="566768" cy="844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s://pp.userapi.com/c638530/v638530475/34866/XJPLBAl9P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04664"/>
            <a:ext cx="2350468" cy="3402761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8436" name="Picture 4" descr="https://pp.userapi.com/c638530/v638530475/34932/9hA4Mokk1E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196752"/>
            <a:ext cx="2664296" cy="444646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</p:pic>
      <p:pic>
        <p:nvPicPr>
          <p:cNvPr id="18438" name="Picture 6" descr="https://pp.userapi.com/c638530/v638530475/3493c/77LzeJvhPm4.jpg"/>
          <p:cNvPicPr>
            <a:picLocks noChangeAspect="1" noChangeArrowheads="1"/>
          </p:cNvPicPr>
          <p:nvPr/>
        </p:nvPicPr>
        <p:blipFill>
          <a:blip r:embed="rId5" cstate="email"/>
          <a:srcRect l="-24131"/>
          <a:stretch>
            <a:fillRect/>
          </a:stretch>
        </p:blipFill>
        <p:spPr bwMode="auto">
          <a:xfrm>
            <a:off x="-324544" y="1196752"/>
            <a:ext cx="3474832" cy="4392488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18440" name="Picture 8" descr="https://pp.userapi.com/c638530/v638530475/34946/kEPNMME0ChY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3733593"/>
            <a:ext cx="3312368" cy="279175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7" name="Picture 4" descr="http://dc357.4shared.com/img/-8N7FQmt/s7/13700ba1098/vegetable__75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5517232"/>
            <a:ext cx="566768" cy="844329"/>
          </a:xfrm>
          <a:prstGeom prst="rect">
            <a:avLst/>
          </a:prstGeom>
          <a:noFill/>
        </p:spPr>
      </p:pic>
      <p:pic>
        <p:nvPicPr>
          <p:cNvPr id="9" name="Picture 8" descr="http://galerey-room.ru/images/203044_1383931844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23728" y="404664"/>
            <a:ext cx="857345" cy="864096"/>
          </a:xfrm>
          <a:prstGeom prst="rect">
            <a:avLst/>
          </a:prstGeom>
          <a:noFill/>
        </p:spPr>
      </p:pic>
      <p:pic>
        <p:nvPicPr>
          <p:cNvPr id="10" name="Picture 12" descr="https://cdn1.imgbb.ru/user/225/2251225/201611/2497f1f1f731bea6b4527f4380b4afc9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79712" y="5229200"/>
            <a:ext cx="1006569" cy="1368152"/>
          </a:xfrm>
          <a:prstGeom prst="rect">
            <a:avLst/>
          </a:prstGeom>
          <a:noFill/>
        </p:spPr>
      </p:pic>
      <p:pic>
        <p:nvPicPr>
          <p:cNvPr id="11" name="Picture 10" descr="http://kzbydocs.com/tw_files2/urls_4/70/d-69605/7z-docs/1_html_m16130f8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24128" y="548680"/>
            <a:ext cx="936154" cy="1238299"/>
          </a:xfrm>
          <a:prstGeom prst="rect">
            <a:avLst/>
          </a:prstGeom>
          <a:noFill/>
        </p:spPr>
      </p:pic>
      <p:pic>
        <p:nvPicPr>
          <p:cNvPr id="12" name="Picture 16" descr="http://img1.liveinternet.ru/images/attach/c/7/97/868/97868179_6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5181113">
            <a:off x="2403033" y="2003109"/>
            <a:ext cx="1680249" cy="837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476672"/>
            <a:ext cx="4942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Мастер класс для родителей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 изготовлению «</a:t>
            </a:r>
            <a:r>
              <a:rPr lang="ru-RU" sz="2400" b="1" dirty="0" err="1" smtClean="0">
                <a:solidFill>
                  <a:srgbClr val="FF0000"/>
                </a:solidFill>
                <a:latin typeface="Comic Sans MS" pitchFamily="66" charset="0"/>
              </a:rPr>
              <a:t>Травничка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9458" name="Picture 2" descr="https://pp.userapi.com/c604722/v604722765/393e3/PQQv2J8w8i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861048"/>
            <a:ext cx="3600400" cy="2700300"/>
          </a:xfrm>
          <a:prstGeom prst="flowChartAlternateProcess">
            <a:avLst/>
          </a:prstGeom>
          <a:noFill/>
          <a:ln w="76200">
            <a:solidFill>
              <a:srgbClr val="006600"/>
            </a:solidFill>
          </a:ln>
        </p:spPr>
      </p:pic>
      <p:pic>
        <p:nvPicPr>
          <p:cNvPr id="19460" name="Picture 4" descr="https://pp.userapi.com/c638530/v638530475/3496e/LMU9fBVJ_m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1268760"/>
            <a:ext cx="3672408" cy="2690988"/>
          </a:xfrm>
          <a:prstGeom prst="flowChartAlternateProcess">
            <a:avLst/>
          </a:prstGeom>
          <a:noFill/>
          <a:ln w="76200">
            <a:solidFill>
              <a:srgbClr val="0000FF"/>
            </a:solidFill>
          </a:ln>
        </p:spPr>
      </p:pic>
      <p:pic>
        <p:nvPicPr>
          <p:cNvPr id="19462" name="Picture 6" descr="https://pp.userapi.com/c638530/v638530475/34978/xn9Ih4lKDR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1340768"/>
            <a:ext cx="2001763" cy="2370541"/>
          </a:xfrm>
          <a:prstGeom prst="flowChartAlternateProcess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9464" name="Picture 8" descr="https://pp.userapi.com/c638530/v638530475/34982/Od85Z8vBqRQ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4149080"/>
            <a:ext cx="3025806" cy="2088232"/>
          </a:xfrm>
          <a:prstGeom prst="flowChartAlternateProcess">
            <a:avLst/>
          </a:prstGeom>
          <a:noFill/>
          <a:ln w="76200">
            <a:solidFill>
              <a:srgbClr val="990099"/>
            </a:solidFill>
          </a:ln>
        </p:spPr>
      </p:pic>
      <p:pic>
        <p:nvPicPr>
          <p:cNvPr id="4098" name="Picture 2" descr="http://www.caoclub.ru/images/hello_html_m5a3df17e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005064"/>
            <a:ext cx="1458105" cy="936104"/>
          </a:xfrm>
          <a:prstGeom prst="rect">
            <a:avLst/>
          </a:prstGeom>
          <a:noFill/>
        </p:spPr>
      </p:pic>
      <p:pic>
        <p:nvPicPr>
          <p:cNvPr id="4102" name="Picture 6" descr="http://cs627624.vk.me/v627624024/2942d/cjWwnoxTQPY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88024" y="1772816"/>
            <a:ext cx="1224136" cy="1604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2" name="Picture 2" descr="https://pp.userapi.com/c638530/v638530475/3498c/ZoNehSyp8Q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692696"/>
            <a:ext cx="1902145" cy="3096344"/>
          </a:xfrm>
          <a:prstGeom prst="flowChartAlternateProcess">
            <a:avLst/>
          </a:prstGeom>
          <a:noFill/>
        </p:spPr>
      </p:pic>
      <p:pic>
        <p:nvPicPr>
          <p:cNvPr id="20484" name="Picture 4" descr="https://pp.userapi.com/c638530/v638530475/34996/zT7B94wJG9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772816"/>
            <a:ext cx="1946816" cy="3672408"/>
          </a:xfrm>
          <a:prstGeom prst="flowChartAlternateProcess">
            <a:avLst/>
          </a:prstGeom>
          <a:noFill/>
          <a:ln>
            <a:noFill/>
            <a:prstDash val="sysDot"/>
          </a:ln>
        </p:spPr>
      </p:pic>
      <p:pic>
        <p:nvPicPr>
          <p:cNvPr id="20486" name="Picture 6" descr="https://pp.userapi.com/c638530/v638530475/349a0/7C21pl_eaH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692696"/>
            <a:ext cx="1847831" cy="2592288"/>
          </a:xfrm>
          <a:prstGeom prst="flowChartAlternateProcess">
            <a:avLst/>
          </a:prstGeom>
          <a:noFill/>
        </p:spPr>
      </p:pic>
      <p:pic>
        <p:nvPicPr>
          <p:cNvPr id="20488" name="Picture 8" descr="https://pp.userapi.com/c638530/v638530475/349aa/NJCyJgdSj8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692696"/>
            <a:ext cx="2064229" cy="3096344"/>
          </a:xfrm>
          <a:prstGeom prst="flowChartAlternateProcess">
            <a:avLst/>
          </a:prstGeom>
          <a:noFill/>
        </p:spPr>
      </p:pic>
      <p:pic>
        <p:nvPicPr>
          <p:cNvPr id="20490" name="Picture 10" descr="https://pp.userapi.com/c638530/v638530475/349b4/SsYN81nrNI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32240" y="3429000"/>
            <a:ext cx="1907704" cy="2266535"/>
          </a:xfrm>
          <a:prstGeom prst="flowChartAlternateProcess">
            <a:avLst/>
          </a:prstGeom>
          <a:noFill/>
        </p:spPr>
      </p:pic>
      <p:pic>
        <p:nvPicPr>
          <p:cNvPr id="20492" name="Picture 12" descr="https://pp.userapi.com/c638530/v638530475/349c8/u79EAaDZWG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4149080"/>
            <a:ext cx="3983088" cy="2240487"/>
          </a:xfrm>
          <a:prstGeom prst="flowChartAlternateProcess">
            <a:avLst/>
          </a:prstGeom>
          <a:noFill/>
        </p:spPr>
      </p:pic>
      <p:pic>
        <p:nvPicPr>
          <p:cNvPr id="9" name="Picture 8" descr="http://www.playcast.ru/uploads/2016/05/14/18641750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3356992"/>
            <a:ext cx="3094906" cy="1428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6" name="Picture 2" descr="https://pp.userapi.com/c638530/v638530475/349be/U01lKR4P8a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548680"/>
            <a:ext cx="4788024" cy="2693264"/>
          </a:xfrm>
          <a:prstGeom prst="round2Diag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21508" name="Picture 4" descr="https://pp.userapi.com/c638530/v638530475/349e6/-oOX0EmyXl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356992"/>
            <a:ext cx="1512168" cy="3050864"/>
          </a:xfrm>
          <a:prstGeom prst="round2Diag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1510" name="Picture 6" descr="https://pp.userapi.com/c638530/v638530475/349f0/OKRWqUWpIe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124744"/>
            <a:ext cx="1285119" cy="2403648"/>
          </a:xfrm>
          <a:prstGeom prst="round2DiagRect">
            <a:avLst/>
          </a:prstGeom>
          <a:noFill/>
          <a:ln w="76200">
            <a:solidFill>
              <a:srgbClr val="0000FF"/>
            </a:solidFill>
          </a:ln>
        </p:spPr>
      </p:pic>
      <p:pic>
        <p:nvPicPr>
          <p:cNvPr id="21512" name="Picture 8" descr="https://pp.userapi.com/c638530/v638530475/349fa/YZNKRFsBkf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65803" y="-4937125"/>
            <a:ext cx="2071447" cy="3685605"/>
          </a:xfrm>
          <a:prstGeom prst="rect">
            <a:avLst/>
          </a:prstGeom>
          <a:noFill/>
        </p:spPr>
      </p:pic>
      <p:pic>
        <p:nvPicPr>
          <p:cNvPr id="21514" name="Picture 10" descr="https://pp.userapi.com/c638530/v638530475/349fa/YZNKRFsBkf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08304" y="1124744"/>
            <a:ext cx="1418004" cy="2304256"/>
          </a:xfrm>
          <a:prstGeom prst="round2DiagRect">
            <a:avLst/>
          </a:prstGeom>
          <a:noFill/>
          <a:ln w="76200">
            <a:solidFill>
              <a:srgbClr val="006600"/>
            </a:solidFill>
          </a:ln>
        </p:spPr>
      </p:pic>
      <p:pic>
        <p:nvPicPr>
          <p:cNvPr id="21516" name="Picture 12" descr="https://pp.userapi.com/c638530/v638530475/349d2/dgWqXC4Li2M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43608" y="3523355"/>
            <a:ext cx="2304256" cy="3098827"/>
          </a:xfrm>
          <a:prstGeom prst="round2DiagRect">
            <a:avLst/>
          </a:prstGeom>
          <a:noFill/>
          <a:ln w="76200">
            <a:solidFill>
              <a:srgbClr val="0000FF"/>
            </a:solidFill>
          </a:ln>
        </p:spPr>
      </p:pic>
      <p:pic>
        <p:nvPicPr>
          <p:cNvPr id="21518" name="Picture 14" descr="https://pp.userapi.com/c638530/v638530475/349dc/KnXQUl2hq1M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99062" y="3501008"/>
            <a:ext cx="2933378" cy="3096344"/>
          </a:xfrm>
          <a:prstGeom prst="round2DiagRect">
            <a:avLst/>
          </a:prstGeom>
          <a:noFill/>
          <a:ln w="76200">
            <a:solidFill>
              <a:srgbClr val="0066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playcast.ru/uploads/2015/03/11/125954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339752" y="69269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Мы читали, наблюдали, мастерили и играли.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О красавцах-семенах очень многое узнали.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Посмотри на семена – сразу разница видна.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Как матрешки, для примера, они разного размера.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Как обертки у конфеты, отличаются по цвету.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Коль внимательней вглядишься, ты их форме удивишься.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Семена прекрасные и на ощупь разные.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Но похожи они в том, в этом нет сомнений,</a:t>
            </a:r>
          </a:p>
          <a:p>
            <a:pPr algn="ctr" fontAlgn="base"/>
            <a:r>
              <a:rPr lang="ru-RU" sz="2000" b="1" i="1" dirty="0" smtClean="0">
                <a:solidFill>
                  <a:srgbClr val="FF0000"/>
                </a:solidFill>
                <a:latin typeface="Comic Sans MS" pitchFamily="66" charset="0"/>
              </a:rPr>
              <a:t>Что они все будто спящие деточки растений.</a:t>
            </a:r>
            <a:endParaRPr lang="ru-RU" sz="20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ast752.ru/files/img_png/semechki-na-prozrachnom-fon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293096"/>
            <a:ext cx="1628007" cy="936104"/>
          </a:xfrm>
          <a:prstGeom prst="rect">
            <a:avLst/>
          </a:prstGeom>
          <a:noFill/>
        </p:spPr>
      </p:pic>
      <p:pic>
        <p:nvPicPr>
          <p:cNvPr id="1028" name="Picture 4" descr="http://clipartmania.ru/uploads/gallery/main/342/beans-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1196752"/>
            <a:ext cx="1443733" cy="1381764"/>
          </a:xfrm>
          <a:prstGeom prst="rect">
            <a:avLst/>
          </a:prstGeom>
          <a:noFill/>
        </p:spPr>
      </p:pic>
      <p:pic>
        <p:nvPicPr>
          <p:cNvPr id="1030" name="Picture 6" descr="http://healthchoicesnow.com/wp-content/uploads/2011/05/MP9004330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4221088"/>
            <a:ext cx="1674207" cy="1152128"/>
          </a:xfrm>
          <a:prstGeom prst="rect">
            <a:avLst/>
          </a:prstGeom>
          <a:noFill/>
        </p:spPr>
      </p:pic>
      <p:pic>
        <p:nvPicPr>
          <p:cNvPr id="1032" name="Picture 8" descr="http://antirodinka.ru/images/%D1%81%D0%B5%D0%BC%D0%B5%D0%BD%D0%B0_%D1%83%D0%BA%D1%80%D0%BE%D0%BF%D0%B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2492896"/>
            <a:ext cx="1728192" cy="1296144"/>
          </a:xfrm>
          <a:prstGeom prst="rect">
            <a:avLst/>
          </a:prstGeom>
          <a:noFill/>
        </p:spPr>
      </p:pic>
      <p:pic>
        <p:nvPicPr>
          <p:cNvPr id="1034" name="Picture 10" descr="http://image.made-in-china.com/2f0j10hnCTGytEVzcQ/-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9632" y="1484784"/>
            <a:ext cx="1106880" cy="936104"/>
          </a:xfrm>
          <a:prstGeom prst="rect">
            <a:avLst/>
          </a:prstGeom>
          <a:noFill/>
        </p:spPr>
      </p:pic>
      <p:pic>
        <p:nvPicPr>
          <p:cNvPr id="1040" name="Picture 16" descr="http://flor-elli.ru/wp-content/uploads/2017/02/%D0%A0%D0%95%D0%94%D0%98%D0%A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04248" y="2996952"/>
            <a:ext cx="1556929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22</cp:lastModifiedBy>
  <cp:revision>24</cp:revision>
  <dcterms:created xsi:type="dcterms:W3CDTF">2017-04-14T17:34:24Z</dcterms:created>
  <dcterms:modified xsi:type="dcterms:W3CDTF">2017-05-28T18:11:03Z</dcterms:modified>
</cp:coreProperties>
</file>