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9C9D4-9BBC-4292-8FAA-AAE27D868925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-2000"/>
          </a:blip>
          <a:srcRect/>
          <a:stretch>
            <a:fillRect l="-14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Опасные насекомые 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629556" cy="175260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Выполнила: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Ануфриенко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О.В.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429132"/>
            <a:ext cx="1357322" cy="56673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Комар</a:t>
            </a:r>
            <a:endParaRPr lang="ru-RU" sz="3200" dirty="0"/>
          </a:p>
        </p:txBody>
      </p:sp>
      <p:pic>
        <p:nvPicPr>
          <p:cNvPr id="5" name="Рисунок 4" descr="e032a30b58bb48000a416ed01deab4e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667" r="4667"/>
          <a:stretch>
            <a:fillRect/>
          </a:stretch>
        </p:blipFill>
        <p:spPr>
          <a:xfrm>
            <a:off x="3214678" y="214290"/>
            <a:ext cx="5486400" cy="411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428604"/>
            <a:ext cx="3000396" cy="5429288"/>
          </a:xfrm>
        </p:spPr>
        <p:txBody>
          <a:bodyPr>
            <a:normAutofit/>
          </a:bodyPr>
          <a:lstStyle/>
          <a:p>
            <a:r>
              <a:rPr lang="ru-RU" dirty="0"/>
              <a:t>Кусаются только самки комаров. Самцы всех (без исключения) известных видов комаров питаются исключительно растительной пищей (нектаром и пыльцой цветов) и не промышляют высасыванием крови, но зудят они также противно</a:t>
            </a:r>
            <a:r>
              <a:rPr lang="ru-RU" dirty="0" smtClean="0"/>
              <a:t>.</a:t>
            </a:r>
            <a:r>
              <a:rPr lang="ru-RU" dirty="0"/>
              <a:t> Самцы комаров питаются исключительно нектаром или соком </a:t>
            </a:r>
            <a:r>
              <a:rPr lang="ru-RU" dirty="0" err="1"/>
              <a:t>растений.</a:t>
            </a:r>
            <a:r>
              <a:rPr lang="ru-RU" dirty="0" err="1" smtClean="0"/>
              <a:t>Комары</a:t>
            </a:r>
            <a:r>
              <a:rPr lang="ru-RU" dirty="0" smtClean="0"/>
              <a:t> </a:t>
            </a:r>
            <a:r>
              <a:rPr lang="ru-RU" dirty="0"/>
              <a:t>наиболее распространены в условиях жаркого и влажного климата и сохраняют свою активность в течение всего года. Этих насекомых нельзя встретить только в суровом климате </a:t>
            </a:r>
            <a:r>
              <a:rPr lang="ru-RU" dirty="0" err="1" smtClean="0"/>
              <a:t>Антарктиды.Комары</a:t>
            </a:r>
            <a:r>
              <a:rPr lang="ru-RU" dirty="0" smtClean="0"/>
              <a:t> являются </a:t>
            </a:r>
            <a:r>
              <a:rPr lang="ru-RU" dirty="0"/>
              <a:t>переносчиками таких болезней как малярия, денге, жёлтая лихорадка, </a:t>
            </a:r>
            <a:r>
              <a:rPr lang="ru-RU" dirty="0" smtClean="0"/>
              <a:t>энцефалит.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286256"/>
            <a:ext cx="5486400" cy="566738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Блоха</a:t>
            </a:r>
            <a:endParaRPr lang="ru-RU" sz="3600" dirty="0"/>
          </a:p>
        </p:txBody>
      </p:sp>
      <p:pic>
        <p:nvPicPr>
          <p:cNvPr id="5" name="Рисунок 4" descr="bloha-12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893" b="3893"/>
          <a:stretch>
            <a:fillRect/>
          </a:stretch>
        </p:blipFill>
        <p:spPr>
          <a:xfrm>
            <a:off x="1785918" y="142852"/>
            <a:ext cx="5486400" cy="41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86322"/>
            <a:ext cx="5486400" cy="1571636"/>
          </a:xfrm>
        </p:spPr>
        <p:txBody>
          <a:bodyPr>
            <a:normAutofit/>
          </a:bodyPr>
          <a:lstStyle/>
          <a:p>
            <a:r>
              <a:rPr lang="ru-RU" sz="1600" dirty="0"/>
              <a:t>В среднем блохи живут от нескольких месяцев до 3 лет</a:t>
            </a:r>
            <a:r>
              <a:rPr lang="ru-RU" sz="1600" dirty="0" smtClean="0"/>
              <a:t>. </a:t>
            </a:r>
            <a:r>
              <a:rPr lang="ru-RU" sz="1600" dirty="0"/>
              <a:t>Кровь сосут блохи обоих полов, а процесс может длиться от 1 минуты до нескольких часов. Блохи некоторых видов насыщаются кровью про </a:t>
            </a:r>
            <a:r>
              <a:rPr lang="ru-RU" sz="1600" dirty="0" smtClean="0"/>
              <a:t>запас.</a:t>
            </a:r>
            <a:r>
              <a:rPr lang="ru-RU" sz="1600" dirty="0"/>
              <a:t> Паразиты не живут на теле хозяина постоянно, а запрыгивают, чтобы насосаться крови, и затем спускаются в подстилку гнезда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000504"/>
            <a:ext cx="5486400" cy="566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Клещ 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643446"/>
            <a:ext cx="5486400" cy="1857388"/>
          </a:xfrm>
        </p:spPr>
        <p:txBody>
          <a:bodyPr>
            <a:noAutofit/>
          </a:bodyPr>
          <a:lstStyle/>
          <a:p>
            <a:r>
              <a:rPr lang="ru-RU" sz="1600" dirty="0"/>
              <a:t>Опасность клещей заключается в заражении человека или животного различными заболеваниями, таких </a:t>
            </a:r>
            <a:r>
              <a:rPr lang="ru-RU" sz="1600" dirty="0" smtClean="0"/>
              <a:t>как: клещевой энцефалит, клещевой паралич. </a:t>
            </a:r>
            <a:r>
              <a:rPr lang="ru-RU" sz="1600" dirty="0"/>
              <a:t>Против клещевого энцефалита существуют </a:t>
            </a:r>
            <a:r>
              <a:rPr lang="ru-RU" sz="1600" dirty="0" smtClean="0"/>
              <a:t>прививки.</a:t>
            </a:r>
            <a:r>
              <a:rPr lang="ru-RU" sz="1600" dirty="0"/>
              <a:t> лещи в основном кусают человека в местах с наиболее мягкими тканями кожи, к которым относятся: место за ушами, шея, внутренние стороны локтей, под мышками, живот, пах, внутренние стороны голеней, под коленками.</a:t>
            </a:r>
          </a:p>
        </p:txBody>
      </p:sp>
      <p:pic>
        <p:nvPicPr>
          <p:cNvPr id="7" name="Рисунок 6" descr="11b3066a3d6970b76237cf7b9329b52f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" b="20"/>
          <a:stretch>
            <a:fillRect/>
          </a:stretch>
        </p:blipFill>
        <p:spPr>
          <a:xfrm>
            <a:off x="1785918" y="142852"/>
            <a:ext cx="5486400" cy="4114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357694"/>
            <a:ext cx="5486400" cy="566738"/>
          </a:xfrm>
        </p:spPr>
        <p:txBody>
          <a:bodyPr>
            <a:noAutofit/>
          </a:bodyPr>
          <a:lstStyle/>
          <a:p>
            <a:r>
              <a:rPr lang="ru-RU" sz="3600" dirty="0" smtClean="0"/>
              <a:t>Мухи</a:t>
            </a:r>
            <a:endParaRPr lang="ru-RU" sz="3600" dirty="0"/>
          </a:p>
        </p:txBody>
      </p:sp>
      <p:pic>
        <p:nvPicPr>
          <p:cNvPr id="5" name="Рисунок 4" descr="i (4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624" r="5624"/>
          <a:stretch>
            <a:fillRect/>
          </a:stretch>
        </p:blipFill>
        <p:spPr>
          <a:xfrm>
            <a:off x="1714480" y="142852"/>
            <a:ext cx="5486400" cy="4114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86322"/>
            <a:ext cx="5486400" cy="1785950"/>
          </a:xfrm>
        </p:spPr>
        <p:txBody>
          <a:bodyPr/>
          <a:lstStyle/>
          <a:p>
            <a:r>
              <a:rPr lang="ru-RU" dirty="0" smtClean="0"/>
              <a:t>Мухи  </a:t>
            </a:r>
            <a:r>
              <a:rPr lang="ru-RU" dirty="0"/>
              <a:t>могут являться переносчиками холеры, брюшного тифа, дизентерии, паратифа и т.д. А комнатные мухи ко всему прочему являются первоклассными разносчиками глистов! Есть у мух и положительные качества: они опыляют растения и обогащают почву, но от этого не легче, нужно ли вдаваться в подробности, как нагло и надоедливо ведут себя мухи и как болезнен бывает их укус по осени! 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500570"/>
            <a:ext cx="5486400" cy="566738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ОСЫ</a:t>
            </a:r>
            <a:endParaRPr lang="ru-RU" sz="3600" dirty="0"/>
          </a:p>
        </p:txBody>
      </p:sp>
      <p:pic>
        <p:nvPicPr>
          <p:cNvPr id="5" name="Рисунок 4" descr="1350408355_170_beee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463" r="5463"/>
          <a:stretch>
            <a:fillRect/>
          </a:stretch>
        </p:blipFill>
        <p:spPr>
          <a:xfrm>
            <a:off x="1785918" y="285728"/>
            <a:ext cx="5486400" cy="4114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1500198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dirty="0"/>
              <a:t>Осы</a:t>
            </a:r>
            <a:r>
              <a:rPr lang="ru-RU" sz="1800" dirty="0"/>
              <a:t> — весьма назойливы и опасны! Особенно для аллергиков, которым </a:t>
            </a:r>
            <a:r>
              <a:rPr lang="ru-RU" sz="1800" dirty="0" err="1"/>
              <a:t>ужаленье</a:t>
            </a:r>
            <a:r>
              <a:rPr lang="ru-RU" sz="1800" dirty="0"/>
              <a:t> грозит смертью! Не дают мёд! После того как вонзят в вас жало не умирают, потому могут повторить процедуру снова и снова! Забираются в сумки, залетают в общественный </a:t>
            </a:r>
            <a:r>
              <a:rPr lang="ru-RU" sz="1800" dirty="0" smtClean="0"/>
              <a:t>транспорт. </a:t>
            </a:r>
            <a:r>
              <a:rPr lang="ru-RU" sz="1800" dirty="0"/>
              <a:t>Однако, нельзя сказать, что осы совершенно бесполезны, они помогают избавляться от садовых вредителей и мух.</a:t>
            </a:r>
          </a:p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429132"/>
            <a:ext cx="5486400" cy="566738"/>
          </a:xfrm>
        </p:spPr>
        <p:txBody>
          <a:bodyPr>
            <a:normAutofit/>
          </a:bodyPr>
          <a:lstStyle/>
          <a:p>
            <a:r>
              <a:rPr lang="ru-RU" sz="2400" dirty="0"/>
              <a:t>Жук — нарывник</a:t>
            </a:r>
          </a:p>
        </p:txBody>
      </p:sp>
      <p:pic>
        <p:nvPicPr>
          <p:cNvPr id="5" name="Рисунок 4" descr="7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214290"/>
            <a:ext cx="5486400" cy="411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72074"/>
            <a:ext cx="5486400" cy="1500198"/>
          </a:xfrm>
        </p:spPr>
        <p:txBody>
          <a:bodyPr>
            <a:normAutofit/>
          </a:bodyPr>
          <a:lstStyle/>
          <a:p>
            <a:r>
              <a:rPr lang="ru-RU" b="1" dirty="0"/>
              <a:t>Жук — нарывник</a:t>
            </a:r>
            <a:r>
              <a:rPr lang="ru-RU" dirty="0"/>
              <a:t> — имеет около 70 разновидностей и относится к очень ядовитым. Причина в </a:t>
            </a:r>
            <a:r>
              <a:rPr lang="ru-RU" dirty="0" err="1"/>
              <a:t>кантаридине</a:t>
            </a:r>
            <a:r>
              <a:rPr lang="ru-RU" dirty="0"/>
              <a:t>, который содержится в теле жука. Если это вещество попадёт к вам на кожу, то несомненно оставит на ней нарывы и волдыри</a:t>
            </a:r>
            <a:r>
              <a:rPr lang="ru-RU" dirty="0" smtClean="0"/>
              <a:t>.</a:t>
            </a:r>
            <a:r>
              <a:rPr lang="ru-RU" dirty="0"/>
              <a:t> При попадании в кровь, возможна смерть!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429132"/>
            <a:ext cx="5486400" cy="5667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Шершень</a:t>
            </a:r>
            <a:endParaRPr lang="ru-RU" sz="2800" dirty="0"/>
          </a:p>
        </p:txBody>
      </p:sp>
      <p:pic>
        <p:nvPicPr>
          <p:cNvPr id="5" name="Рисунок 4" descr="Vespa crabro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302" b="9302"/>
          <a:stretch>
            <a:fillRect/>
          </a:stretch>
        </p:blipFill>
        <p:spPr>
          <a:xfrm>
            <a:off x="1785918" y="214290"/>
            <a:ext cx="5486400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5000636"/>
            <a:ext cx="5486400" cy="1143008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/>
              <a:t>Шершни </a:t>
            </a:r>
            <a:r>
              <a:rPr lang="ru-RU" sz="2400" dirty="0"/>
              <a:t>—</a:t>
            </a:r>
            <a:r>
              <a:rPr lang="ru-RU" sz="2400" b="1" dirty="0"/>
              <a:t> </a:t>
            </a:r>
            <a:r>
              <a:rPr lang="ru-RU" sz="2400" dirty="0"/>
              <a:t>могут напасть без причины, вызывают серьёзные аллергические реакции, приводящие к летальному исходу, о самом страшном их представителе читайте ниже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266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Опасные насекомые </vt:lpstr>
      <vt:lpstr>Комар</vt:lpstr>
      <vt:lpstr>Блоха</vt:lpstr>
      <vt:lpstr>Клещ </vt:lpstr>
      <vt:lpstr>Мухи</vt:lpstr>
      <vt:lpstr>ОСЫ</vt:lpstr>
      <vt:lpstr>Жук — нарывник</vt:lpstr>
      <vt:lpstr>Шершень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насекомые</dc:title>
  <dc:creator>Аня</dc:creator>
  <cp:lastModifiedBy>Аня</cp:lastModifiedBy>
  <cp:revision>7</cp:revision>
  <dcterms:created xsi:type="dcterms:W3CDTF">2017-04-25T14:03:18Z</dcterms:created>
  <dcterms:modified xsi:type="dcterms:W3CDTF">2017-04-25T15:07:45Z</dcterms:modified>
</cp:coreProperties>
</file>