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53D73-4D00-40EA-AD5B-49444CC1F452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93CAD-F3E0-496C-BC5B-1E9015B448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541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53D73-4D00-40EA-AD5B-49444CC1F452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93CAD-F3E0-496C-BC5B-1E9015B448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707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53D73-4D00-40EA-AD5B-49444CC1F452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93CAD-F3E0-496C-BC5B-1E9015B448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108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53D73-4D00-40EA-AD5B-49444CC1F452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93CAD-F3E0-496C-BC5B-1E9015B448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192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53D73-4D00-40EA-AD5B-49444CC1F452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93CAD-F3E0-496C-BC5B-1E9015B448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411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53D73-4D00-40EA-AD5B-49444CC1F452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93CAD-F3E0-496C-BC5B-1E9015B448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205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53D73-4D00-40EA-AD5B-49444CC1F452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93CAD-F3E0-496C-BC5B-1E9015B448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493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53D73-4D00-40EA-AD5B-49444CC1F452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93CAD-F3E0-496C-BC5B-1E9015B448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770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53D73-4D00-40EA-AD5B-49444CC1F452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93CAD-F3E0-496C-BC5B-1E9015B448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050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53D73-4D00-40EA-AD5B-49444CC1F452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93CAD-F3E0-496C-BC5B-1E9015B448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610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53D73-4D00-40EA-AD5B-49444CC1F452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93CAD-F3E0-496C-BC5B-1E9015B448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435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53D73-4D00-40EA-AD5B-49444CC1F452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93CAD-F3E0-496C-BC5B-1E9015B448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081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49110" y="188640"/>
            <a:ext cx="460094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Посуда</a:t>
            </a:r>
            <a:endParaRPr lang="ru-RU" sz="9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2550094"/>
            <a:ext cx="7252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Дидактический материал – загадки - презентация</a:t>
            </a:r>
            <a:endParaRPr lang="ru-RU" sz="2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5877272"/>
            <a:ext cx="62051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ГБДОУ детский сад № 32 </a:t>
            </a:r>
            <a:r>
              <a:rPr lang="ru-RU" dirty="0" err="1" smtClean="0"/>
              <a:t>Колпинский</a:t>
            </a:r>
            <a:r>
              <a:rPr lang="ru-RU" dirty="0" smtClean="0"/>
              <a:t> район Санкт-Петербург</a:t>
            </a:r>
          </a:p>
          <a:p>
            <a:r>
              <a:rPr lang="ru-RU" dirty="0" smtClean="0"/>
              <a:t>Воспитатели: Соловьёва Е.Н., Флорова М.Е.</a:t>
            </a:r>
            <a:endParaRPr lang="ru-RU" dirty="0"/>
          </a:p>
        </p:txBody>
      </p:sp>
      <p:pic>
        <p:nvPicPr>
          <p:cNvPr id="1026" name="Picture 2" descr="Картинки по запросу картинка посуда для дет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110" y="3241710"/>
            <a:ext cx="4154340" cy="2625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710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Среди ложек я полковник.</a:t>
            </a:r>
          </a:p>
          <a:p>
            <a:r>
              <a:rPr lang="ru-RU" sz="2400" dirty="0" smtClean="0"/>
              <a:t>И зовут меня…</a:t>
            </a:r>
            <a:endParaRPr lang="ru-RU" sz="24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1" y="1412776"/>
            <a:ext cx="4654361" cy="4685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52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Из одной огромной стопки</a:t>
            </a:r>
          </a:p>
          <a:p>
            <a:r>
              <a:rPr lang="ru-RU" sz="2400" dirty="0" smtClean="0"/>
              <a:t>Разбежались по столам;</a:t>
            </a:r>
          </a:p>
          <a:p>
            <a:r>
              <a:rPr lang="ru-RU" sz="2400" dirty="0" smtClean="0"/>
              <a:t>Ну-ка хватит дети топать,</a:t>
            </a:r>
          </a:p>
          <a:p>
            <a:r>
              <a:rPr lang="ru-RU" sz="2400" dirty="0" smtClean="0"/>
              <a:t>Подают обеды вам!</a:t>
            </a:r>
            <a:endParaRPr lang="ru-R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88640"/>
            <a:ext cx="4884626" cy="6512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0000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Младшая сестра граблей,</a:t>
            </a:r>
          </a:p>
          <a:p>
            <a:r>
              <a:rPr lang="ru-RU" sz="2400" dirty="0" smtClean="0"/>
              <a:t>Четыре зуба есть у ней.</a:t>
            </a:r>
          </a:p>
          <a:p>
            <a:r>
              <a:rPr lang="ru-RU" sz="2400" dirty="0" smtClean="0"/>
              <a:t>Но на кухне жизнь её,</a:t>
            </a:r>
          </a:p>
          <a:p>
            <a:r>
              <a:rPr lang="ru-RU" sz="2400" dirty="0" smtClean="0"/>
              <a:t>И дело знает лишь своё!</a:t>
            </a: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44824"/>
            <a:ext cx="5364088" cy="4023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3695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33265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Если я пуста бываю,</a:t>
            </a:r>
          </a:p>
          <a:p>
            <a:r>
              <a:rPr lang="ru-RU" sz="2400" dirty="0" smtClean="0"/>
              <a:t>Про себя не забываю,</a:t>
            </a:r>
          </a:p>
          <a:p>
            <a:r>
              <a:rPr lang="ru-RU" sz="2400" dirty="0" smtClean="0"/>
              <a:t>Но когда несу еду,</a:t>
            </a:r>
          </a:p>
          <a:p>
            <a:r>
              <a:rPr lang="ru-RU" sz="2400" dirty="0" smtClean="0"/>
              <a:t>Мимо рта я не </a:t>
            </a:r>
            <a:r>
              <a:rPr lang="ru-RU" sz="2400" dirty="0" smtClean="0"/>
              <a:t>пройду.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18864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Ем столовой суп в обед,</a:t>
            </a:r>
          </a:p>
          <a:p>
            <a:r>
              <a:rPr lang="ru-RU" sz="2400" dirty="0" smtClean="0"/>
              <a:t>Чайной пробую десерт,</a:t>
            </a:r>
          </a:p>
          <a:p>
            <a:r>
              <a:rPr lang="ru-RU" sz="2400" dirty="0" smtClean="0"/>
              <a:t>Дайте мне ещё немножко,</a:t>
            </a:r>
          </a:p>
          <a:p>
            <a:r>
              <a:rPr lang="ru-RU" sz="2400" dirty="0" smtClean="0"/>
              <a:t>Где моя большая ...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44824"/>
            <a:ext cx="4686542" cy="4442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7734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Она всем очень нравится,</a:t>
            </a:r>
          </a:p>
          <a:p>
            <a:r>
              <a:rPr lang="ru-RU" sz="2400" dirty="0" smtClean="0"/>
              <a:t>На блюдечке красавица,</a:t>
            </a:r>
          </a:p>
          <a:p>
            <a:r>
              <a:rPr lang="ru-RU" sz="2400" dirty="0" smtClean="0"/>
              <a:t>С одной рукой милашка,</a:t>
            </a:r>
          </a:p>
          <a:p>
            <a:r>
              <a:rPr lang="ru-RU" sz="2400" dirty="0" smtClean="0"/>
              <a:t>Голубенькая ...</a:t>
            </a:r>
            <a:endParaRPr lang="ru-RU" sz="2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638966"/>
            <a:ext cx="5184576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0254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И оладьи, и омлет,</a:t>
            </a:r>
          </a:p>
          <a:p>
            <a:r>
              <a:rPr lang="ru-RU" sz="2400" dirty="0" smtClean="0"/>
              <a:t>И картошку на обед,</a:t>
            </a:r>
          </a:p>
          <a:p>
            <a:r>
              <a:rPr lang="ru-RU" sz="2400" dirty="0" smtClean="0"/>
              <a:t>А блины – вот это да!</a:t>
            </a:r>
          </a:p>
          <a:p>
            <a:r>
              <a:rPr lang="ru-RU" sz="2400" dirty="0" smtClean="0"/>
              <a:t>Жарит всё ...</a:t>
            </a:r>
            <a:endParaRPr lang="ru-RU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988840"/>
            <a:ext cx="5501406" cy="3900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2925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Если хорошо заточен,</a:t>
            </a:r>
          </a:p>
          <a:p>
            <a:r>
              <a:rPr lang="ru-RU" sz="2400" dirty="0" smtClean="0"/>
              <a:t>Все легко он режет очень –</a:t>
            </a:r>
          </a:p>
          <a:p>
            <a:r>
              <a:rPr lang="ru-RU" sz="2400" dirty="0" smtClean="0"/>
              <a:t>Хлеб, картошку, свеклу, мясо,</a:t>
            </a:r>
          </a:p>
          <a:p>
            <a:r>
              <a:rPr lang="ru-RU" sz="2400" dirty="0" smtClean="0"/>
              <a:t>Рыбу, яблоки и масло.</a:t>
            </a:r>
            <a:endParaRPr lang="ru-RU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852936"/>
            <a:ext cx="7245927" cy="3165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45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У кого ответа нет -</a:t>
            </a:r>
          </a:p>
          <a:p>
            <a:r>
              <a:rPr lang="ru-RU" sz="2400" dirty="0" smtClean="0"/>
              <a:t>В чем сварить себе обед?</a:t>
            </a:r>
          </a:p>
          <a:p>
            <a:r>
              <a:rPr lang="ru-RU" sz="2400" dirty="0" smtClean="0"/>
              <a:t>На плите стоит чистюля.</a:t>
            </a:r>
          </a:p>
          <a:p>
            <a:r>
              <a:rPr lang="ru-RU" sz="2400" dirty="0" smtClean="0"/>
              <a:t>Суп сварить - нужна ...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321" y="2204864"/>
            <a:ext cx="5715000" cy="415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4885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Для питья он предназначен,</a:t>
            </a:r>
          </a:p>
          <a:p>
            <a:r>
              <a:rPr lang="ru-RU" sz="2400" dirty="0" smtClean="0"/>
              <a:t>Хрупок, из стекла, прозрачен,</a:t>
            </a:r>
          </a:p>
          <a:p>
            <a:r>
              <a:rPr lang="ru-RU" sz="2400" dirty="0" smtClean="0"/>
              <a:t>Можно сок в него налить,</a:t>
            </a:r>
          </a:p>
          <a:p>
            <a:r>
              <a:rPr lang="ru-RU" sz="2400" dirty="0" smtClean="0"/>
              <a:t>С удовольствием попить,</a:t>
            </a:r>
          </a:p>
          <a:p>
            <a:r>
              <a:rPr lang="ru-RU" sz="2400" dirty="0" smtClean="0"/>
              <a:t>Воду можно из-под крана.</a:t>
            </a:r>
          </a:p>
          <a:p>
            <a:r>
              <a:rPr lang="ru-RU" sz="2400" dirty="0" smtClean="0"/>
              <a:t>Нет нужней чего?</a:t>
            </a:r>
            <a:endParaRPr lang="ru-RU" sz="2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04664"/>
            <a:ext cx="4162425" cy="58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2325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Я пыхчу, пыхчу,</a:t>
            </a:r>
          </a:p>
          <a:p>
            <a:r>
              <a:rPr lang="ru-RU" sz="2400" dirty="0" smtClean="0"/>
              <a:t>Больше греться не хочу.</a:t>
            </a:r>
          </a:p>
          <a:p>
            <a:r>
              <a:rPr lang="ru-RU" sz="2400" dirty="0" smtClean="0"/>
              <a:t>Крышка громко зазвенела:</a:t>
            </a:r>
          </a:p>
          <a:p>
            <a:r>
              <a:rPr lang="ru-RU" sz="2400" dirty="0" smtClean="0"/>
              <a:t>«Пейте чай, вода вскипела!»</a:t>
            </a:r>
            <a:endParaRPr lang="ru-RU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697" y="715857"/>
            <a:ext cx="5715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6350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Неприступная на вид,</a:t>
            </a:r>
          </a:p>
          <a:p>
            <a:r>
              <a:rPr lang="ru-RU" sz="2400" dirty="0" smtClean="0"/>
              <a:t>Подбоченившись стоит,</a:t>
            </a:r>
          </a:p>
          <a:p>
            <a:r>
              <a:rPr lang="ru-RU" sz="2400" dirty="0" smtClean="0"/>
              <a:t>А внутри-то, посмотри</a:t>
            </a:r>
          </a:p>
          <a:p>
            <a:r>
              <a:rPr lang="ru-RU" sz="2400" dirty="0" smtClean="0"/>
              <a:t>Угощение внутри!</a:t>
            </a:r>
            <a:endParaRPr lang="ru-RU" sz="24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878076"/>
            <a:ext cx="5354736" cy="5354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3708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259</Words>
  <Application>Microsoft Office PowerPoint</Application>
  <PresentationFormat>Экран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Марина</cp:lastModifiedBy>
  <cp:revision>4</cp:revision>
  <dcterms:created xsi:type="dcterms:W3CDTF">2017-05-13T11:48:22Z</dcterms:created>
  <dcterms:modified xsi:type="dcterms:W3CDTF">2017-05-28T14:10:33Z</dcterms:modified>
</cp:coreProperties>
</file>