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72" r:id="rId4"/>
    <p:sldId id="271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5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7455" autoAdjust="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333D99-9BF8-48AA-B178-60130A77338A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D560FE-789A-4A70-A392-3316B212AC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1%83%D1%86%D0%BA" TargetMode="External"/><Relationship Id="rId13" Type="http://schemas.openxmlformats.org/officeDocument/2006/relationships/image" Target="../media/image13.jpeg"/><Relationship Id="rId3" Type="http://schemas.openxmlformats.org/officeDocument/2006/relationships/hyperlink" Target="https://ru.wikipedia.org/wiki/1913_%D0%B3%D0%BE%D0%B4" TargetMode="External"/><Relationship Id="rId7" Type="http://schemas.openxmlformats.org/officeDocument/2006/relationships/hyperlink" Target="https://ru.wikipedia.org/wiki/1970_%D0%B3%D0%BE%D0%B4" TargetMode="External"/><Relationship Id="rId12" Type="http://schemas.openxmlformats.org/officeDocument/2006/relationships/hyperlink" Target="https://ru.wikipedia.org/w/index.php?title=134-%D1%8F_%D1%81%D1%82%D1%80%D0%B5%D0%BB%D0%BA%D0%BE%D0%B2%D0%B0%D1%8F_%D0%B4%D0%B8%D0%B2%D0%B8%D0%B7%D0%B8%D1%8F_(2-%D0%B3%D0%BE_%D1%84%D0%BE%D1%80%D0%BC%D0%B8%D1%80%D0%BE%D0%B2%D0%B0%D0%BD%D0%B8%D1%8F)&amp;action=edit&amp;redlink=1" TargetMode="External"/><Relationship Id="rId2" Type="http://schemas.openxmlformats.org/officeDocument/2006/relationships/hyperlink" Target="https://ru.wikipedia.org/wiki/22_%D0%BC%D0%B0%D1%80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31_%D0%BC%D0%B0%D1%80%D1%82%D0%B0" TargetMode="External"/><Relationship Id="rId11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5" Type="http://schemas.openxmlformats.org/officeDocument/2006/relationships/hyperlink" Target="https://ru.wikipedia.org/wiki/%D0%A0%D0%BE%D1%81%D1%81%D0%B8%D0%B9%D1%81%D0%BA%D0%B0%D1%8F_%D0%B8%D0%BC%D0%BF%D0%B5%D1%80%D0%B8%D1%8F" TargetMode="External"/><Relationship Id="rId10" Type="http://schemas.openxmlformats.org/officeDocument/2006/relationships/hyperlink" Target="https://ru.wikipedia.org/wiki/%D0%A3%D0%BA%D1%80%D0%B0%D0%B8%D0%BD%D1%81%D0%BA%D0%B0%D1%8F_%D0%A1%D0%A1%D0%A0" TargetMode="External"/><Relationship Id="rId4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9" Type="http://schemas.openxmlformats.org/officeDocument/2006/relationships/hyperlink" Target="https://ru.wikipedia.org/wiki/%D0%92%D0%BE%D0%BB%D1%8B%D0%BD%D1%81%D0%BA%D0%B0%D1%8F_%D0%BE%D0%B1%D0%BB%D0%B0%D1%81%D1%82%D1%8C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1%81%D0%BA%D0%B2%D0%B0" TargetMode="External"/><Relationship Id="rId13" Type="http://schemas.openxmlformats.org/officeDocument/2006/relationships/hyperlink" Target="https://ru.wikipedia.org/wiki/2-%D1%8F_%D0%B3%D0%B2%D0%B0%D1%80%D0%B4%D0%B5%D0%B9%D1%81%D0%BA%D0%B0%D1%8F_%D1%88%D1%82%D1%83%D1%80%D0%BC%D0%BE%D0%B2%D0%B0%D1%8F_%D0%B0%D0%B2%D0%B8%D0%B0%D1%86%D0%B8%D0%BE%D0%BD%D0%BD%D0%B0%D1%8F_%D0%B4%D0%B8%D0%B2%D0%B8%D0%B7%D0%B8%D1%8F" TargetMode="External"/><Relationship Id="rId3" Type="http://schemas.openxmlformats.org/officeDocument/2006/relationships/hyperlink" Target="https://ru.wikipedia.org/wiki/1905_%D0%B3%D0%BE%D0%B4" TargetMode="External"/><Relationship Id="rId7" Type="http://schemas.openxmlformats.org/officeDocument/2006/relationships/hyperlink" Target="https://ru.wikipedia.org/wiki/1973_%D0%B3%D0%BE%D0%B4" TargetMode="External"/><Relationship Id="rId12" Type="http://schemas.openxmlformats.org/officeDocument/2006/relationships/hyperlink" Target="https://ru.wikipedia.org/wiki/1959" TargetMode="External"/><Relationship Id="rId2" Type="http://schemas.openxmlformats.org/officeDocument/2006/relationships/hyperlink" Target="https://ru.wikipedia.org/wiki/13_%D0%BC%D0%B0%D1%80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20_%D1%81%D0%B5%D0%BD%D1%82%D1%8F%D0%B1%D1%80%D1%8F" TargetMode="External"/><Relationship Id="rId11" Type="http://schemas.openxmlformats.org/officeDocument/2006/relationships/hyperlink" Target="https://ru.wikipedia.org/wiki/1925" TargetMode="External"/><Relationship Id="rId5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s://ru.wikipedia.org/wiki/%D0%90%D0%B2%D0%B8%D0%B0%D1%86%D0%B8%D1%8F" TargetMode="External"/><Relationship Id="rId4" Type="http://schemas.openxmlformats.org/officeDocument/2006/relationships/hyperlink" Target="https://ru.wikipedia.org/wiki/%D0%90%D1%82%D0%BA%D0%B0%D1%80%D1%81%D0%BA%D0%B8%D0%B9_%D1%83%D0%B5%D0%B7%D0%B4" TargetMode="External"/><Relationship Id="rId9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3_%D0%B3%D0%BE%D0%B4" TargetMode="External"/><Relationship Id="rId3" Type="http://schemas.openxmlformats.org/officeDocument/2006/relationships/hyperlink" Target="https://ru.wikipedia.org/wiki/1913_%D0%B3%D0%BE%D0%B4" TargetMode="External"/><Relationship Id="rId7" Type="http://schemas.openxmlformats.org/officeDocument/2006/relationships/hyperlink" Target="https://ru.wikipedia.org/wiki/14_%D0%B0%D0%BF%D1%80%D0%B5%D0%BB%D1%8F" TargetMode="External"/><Relationship Id="rId12" Type="http://schemas.openxmlformats.org/officeDocument/2006/relationships/image" Target="../media/image16.jpeg"/><Relationship Id="rId2" Type="http://schemas.openxmlformats.org/officeDocument/2006/relationships/hyperlink" Target="https://ru.wikipedia.org/wiki/10_%D0%B0%D0%B2%D0%B3%D1%83%D1%81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11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5" Type="http://schemas.openxmlformats.org/officeDocument/2006/relationships/hyperlink" Target="https://ru.wikipedia.org/wiki/%D0%90%D1%82%D0%BA%D0%B0%D1%80%D1%81%D0%BA%D0%B8%D0%B9_%D1%83%D0%B5%D0%B7%D0%B4" TargetMode="External"/><Relationship Id="rId10" Type="http://schemas.openxmlformats.org/officeDocument/2006/relationships/hyperlink" Target="https://ru.wikipedia.org/wiki/%D0%96%D0%B8%D1%82%D0%BE%D0%BC%D0%B8%D1%80%D1%81%D0%BA%D0%B0%D1%8F_%D0%BE%D0%B1%D0%BB%D0%B0%D1%81%D1%82%D1%8C" TargetMode="External"/><Relationship Id="rId4" Type="http://schemas.openxmlformats.org/officeDocument/2006/relationships/hyperlink" Target="https://ru.wikipedia.org/wiki/%D0%A1%D0%BB%D0%B0%D1%81%D1%82%D1%83%D1%85%D0%B0" TargetMode="External"/><Relationship Id="rId9" Type="http://schemas.openxmlformats.org/officeDocument/2006/relationships/hyperlink" Target="https://ru.wikipedia.org/wiki/%D0%9B%D1%83%D0%B3%D0%B8%D0%BD%D1%81%D0%BA%D0%B8%D0%B9_%D1%80%D0%B0%D0%B9%D0%BE%D0%BD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gruzdoff.ru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3" Type="http://schemas.openxmlformats.org/officeDocument/2006/relationships/image" Target="../media/image17.jpeg"/><Relationship Id="rId3" Type="http://schemas.openxmlformats.org/officeDocument/2006/relationships/hyperlink" Target="http://gruzdoff.ru/wiki/1910_%D0%B3%D0%BE%D0%B4" TargetMode="External"/><Relationship Id="rId7" Type="http://schemas.openxmlformats.org/officeDocument/2006/relationships/hyperlink" Target="http://gruzdoff.ru/wiki/%D0%A0%D0%BE%D1%81%D1%81%D0%B8%D0%B9%D1%81%D0%BA%D0%B0%D1%8F_%D0%B8%D0%BC%D0%BF%D0%B5%D1%80%D0%B8%D1%8F" TargetMode="External"/><Relationship Id="rId12" Type="http://schemas.openxmlformats.org/officeDocument/2006/relationships/hyperlink" Target="http://gruzdoff.ru/wiki/139-%D1%8F_%D1%81%D1%82%D1%80%D0%B5%D0%BB%D0%BA%D0%BE%D0%B2%D0%B0%D1%8F_%D0%B4%D0%B8%D0%B2%D0%B8%D0%B7%D0%B8%D1%8F_(3-%D0%B3%D0%BE_%D1%84%D0%BE%D1%80%D0%BC%D0%B8%D1%80%D0%BE%D0%B2%D0%B0%D0%BD%D0%B8%D1%8F)" TargetMode="External"/><Relationship Id="rId2" Type="http://schemas.openxmlformats.org/officeDocument/2006/relationships/hyperlink" Target="http://gruzdoff.ru/wiki/14_%D0%BE%D0%BA%D1%82%D1%8F%D0%B1%D1%80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uzdoff.ru/wiki/%D0%A1%D0%B0%D1%80%D0%B0%D1%82%D0%BE%D0%B2%D1%81%D0%BA%D0%B0%D1%8F_%D0%B3%D1%83%D0%B1%D0%B5%D1%80%D0%BD%D0%B8%D1%8F" TargetMode="External"/><Relationship Id="rId11" Type="http://schemas.openxmlformats.org/officeDocument/2006/relationships/hyperlink" Target="http://gruzdoff.ru/wiki/1945" TargetMode="External"/><Relationship Id="rId5" Type="http://schemas.openxmlformats.org/officeDocument/2006/relationships/hyperlink" Target="http://gruzdoff.ru/wiki/%D0%A1%D0%B5%D1%80%D0%B4%D0%BE%D0%B1%D1%81%D0%BA%D0%B8%D0%B9_%D1%83%D0%B5%D0%B7%D0%B4" TargetMode="External"/><Relationship Id="rId10" Type="http://schemas.openxmlformats.org/officeDocument/2006/relationships/hyperlink" Target="http://gruzdoff.ru/wiki/1942" TargetMode="External"/><Relationship Id="rId4" Type="http://schemas.openxmlformats.org/officeDocument/2006/relationships/hyperlink" Target="http://gruzdoff.ru/wiki/%D0%90%D0%BD%D0%B4%D1%80%D0%B5%D0%B5%D0%B2%D1%81%D0%BA%D0%BE%D0%B5_%D1%81%D0%B5%D0%BB%D1%8C%D1%81%D0%BA%D0%BE%D0%B5_%D0%BF%D0%BE%D1%81%D0%B5%D0%BB%D0%B5%D0%BD%D0%B8%D0%B5_(%D0%A1%D0%B0%D1%80%D0%B0%D1%82%D0%BE%D0%B2%D1%81%D0%BA%D0%B0%D1%8F_%D0%BE%D0%B1%D0%BB%D0%B0%D1%81%D1%82%D1%8C)" TargetMode="External"/><Relationship Id="rId9" Type="http://schemas.openxmlformats.org/officeDocument/2006/relationships/hyperlink" Target="http://gruzdoff.ru/wiki/%D0%90%D1%80%D1%82%D0%B8%D0%BB%D0%BB%D0%B5%D1%80%D0%B8%D1%8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?parent-reqid=1495035316555922-1236668687030942983318722-sas1-8612&amp;uinfo=sw-1366-sh-768-ww-1329-wh-616-pd-1-wp-16x9_1366x768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1133330" TargetMode="External"/><Relationship Id="rId13" Type="http://schemas.openxmlformats.org/officeDocument/2006/relationships/hyperlink" Target="http://dic.academic.ru/dic.nsf/ruwiki/708522" TargetMode="External"/><Relationship Id="rId3" Type="http://schemas.openxmlformats.org/officeDocument/2006/relationships/hyperlink" Target="http://dic.academic.ru/dic.nsf/ruwiki/1386" TargetMode="External"/><Relationship Id="rId7" Type="http://schemas.openxmlformats.org/officeDocument/2006/relationships/hyperlink" Target="http://dic.academic.ru/dic.nsf/ruwiki/8365" TargetMode="External"/><Relationship Id="rId12" Type="http://schemas.openxmlformats.org/officeDocument/2006/relationships/hyperlink" Target="http://dic.academic.ru/dic.nsf/ruwiki/822183" TargetMode="External"/><Relationship Id="rId2" Type="http://schemas.openxmlformats.org/officeDocument/2006/relationships/hyperlink" Target="http://dic.academic.ru/dic.nsf/ruwiki/305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hyperlink" Target="http://dic.academic.ru/dic.nsf/ruwiki/25" TargetMode="External"/><Relationship Id="rId5" Type="http://schemas.openxmlformats.org/officeDocument/2006/relationships/hyperlink" Target="http://dic.academic.ru/dic.nsf/ruwiki/901" TargetMode="External"/><Relationship Id="rId10" Type="http://schemas.openxmlformats.org/officeDocument/2006/relationships/hyperlink" Target="http://dic.academic.ru/dic.nsf/ruwiki/678075" TargetMode="External"/><Relationship Id="rId4" Type="http://schemas.openxmlformats.org/officeDocument/2006/relationships/hyperlink" Target="http://dic.academic.ru/dic.nsf/ruwiki/2824" TargetMode="External"/><Relationship Id="rId9" Type="http://schemas.openxmlformats.org/officeDocument/2006/relationships/hyperlink" Target="http://dic.academic.ru/dic.nsf/ruwiki/8369" TargetMode="External"/><Relationship Id="rId14" Type="http://schemas.openxmlformats.org/officeDocument/2006/relationships/hyperlink" Target="http://dic.academic.ru/dic.nsf/ruwiki/70858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ikirtishchevo.shoutwiki.com/wiki/1913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ikirtishchevo.shoutwiki.com/wiki/1945" TargetMode="External"/><Relationship Id="rId5" Type="http://schemas.openxmlformats.org/officeDocument/2006/relationships/hyperlink" Target="http://wikirtishchevo.shoutwiki.com/wiki/%D0%9A%D0%B0%D0%BB%D0%B8%D0%BD%D0%BA%D0%B8%D0%BD,_%D0%91%D0%BE%D1%80%D0%B8%D1%81_%D0%A2%D0%B8%D1%85%D0%BE%D0%BD%D0%BE%D0%B2%D0%B8%D1%87#cite_note-1" TargetMode="External"/><Relationship Id="rId4" Type="http://schemas.openxmlformats.org/officeDocument/2006/relationships/hyperlink" Target="http://wikirtishchevo.shoutwiki.com/wiki/%D0%A1%D0%B5%D1%80%D0%B4%D0%BE%D0%B1%D1%81%D0%BA%D0%B8%D0%B9_%D1%83%D0%B5%D0%B7%D0%B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3016" TargetMode="External"/><Relationship Id="rId13" Type="http://schemas.openxmlformats.org/officeDocument/2006/relationships/hyperlink" Target="http://dic.academic.ru/dic.nsf/ruwiki/708459" TargetMode="External"/><Relationship Id="rId3" Type="http://schemas.openxmlformats.org/officeDocument/2006/relationships/hyperlink" Target="http://dic.academic.ru/dic.nsf/ruwiki/904" TargetMode="External"/><Relationship Id="rId7" Type="http://schemas.openxmlformats.org/officeDocument/2006/relationships/hyperlink" Target="http://dic.academic.ru/dic.nsf/ruwiki/17" TargetMode="External"/><Relationship Id="rId12" Type="http://schemas.openxmlformats.org/officeDocument/2006/relationships/hyperlink" Target="http://dic.academic.ru/dic.nsf/ruwiki/1133330" TargetMode="External"/><Relationship Id="rId2" Type="http://schemas.openxmlformats.org/officeDocument/2006/relationships/hyperlink" Target="http://dic.academic.ru/dic.nsf/ruwiki/3060" TargetMode="Externa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53951" TargetMode="External"/><Relationship Id="rId11" Type="http://schemas.openxmlformats.org/officeDocument/2006/relationships/hyperlink" Target="http://dic.academic.ru/dic.nsf/ruwiki/6377" TargetMode="External"/><Relationship Id="rId5" Type="http://schemas.openxmlformats.org/officeDocument/2006/relationships/hyperlink" Target="http://dic.academic.ru/dic.nsf/ruwiki/1735376" TargetMode="External"/><Relationship Id="rId15" Type="http://schemas.openxmlformats.org/officeDocument/2006/relationships/hyperlink" Target="http://dic.academic.ru/dic.nsf/ruwiki/711090" TargetMode="External"/><Relationship Id="rId10" Type="http://schemas.openxmlformats.org/officeDocument/2006/relationships/hyperlink" Target="http://dic.academic.ru/dic.nsf/ruwiki/980179" TargetMode="External"/><Relationship Id="rId4" Type="http://schemas.openxmlformats.org/officeDocument/2006/relationships/hyperlink" Target="http://dic.academic.ru/dic.nsf/ruwiki/1629517" TargetMode="External"/><Relationship Id="rId9" Type="http://schemas.openxmlformats.org/officeDocument/2006/relationships/hyperlink" Target="http://dic.academic.ru/dic.nsf/ruwiki/1398" TargetMode="External"/><Relationship Id="rId14" Type="http://schemas.openxmlformats.org/officeDocument/2006/relationships/hyperlink" Target="http://dic.academic.ru/dic.nsf/ruwiki/70852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-wiki.org/wiki/%D0%92%D0%BE%D1%81%D0%BA%D1%80%D0%B5%D1%81%D0%B5%D0%BD%D1%81%D0%BA" TargetMode="External"/><Relationship Id="rId13" Type="http://schemas.openxmlformats.org/officeDocument/2006/relationships/hyperlink" Target="http://ru-wiki.org/wiki/1946" TargetMode="External"/><Relationship Id="rId3" Type="http://schemas.openxmlformats.org/officeDocument/2006/relationships/hyperlink" Target="http://ru-wiki.org/wiki/1920_%D0%B3%D0%BE%D0%B4" TargetMode="External"/><Relationship Id="rId7" Type="http://schemas.openxmlformats.org/officeDocument/2006/relationships/hyperlink" Target="http://ru-wiki.org/wiki/1987_%D0%B3%D0%BE%D0%B4" TargetMode="External"/><Relationship Id="rId12" Type="http://schemas.openxmlformats.org/officeDocument/2006/relationships/hyperlink" Target="http://ru-wiki.org/wiki/1940" TargetMode="External"/><Relationship Id="rId2" Type="http://schemas.openxmlformats.org/officeDocument/2006/relationships/hyperlink" Target="http://ru-wiki.org/wiki/20_%D0%B8%D1%8E%D0%BB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-wiki.org/wiki/2_%D0%BE%D0%BA%D1%82%D1%8F%D0%B1%D1%80%D1%8F" TargetMode="External"/><Relationship Id="rId11" Type="http://schemas.openxmlformats.org/officeDocument/2006/relationships/hyperlink" Target="http://ru-wiki.org/wiki/%D0%A1%D1%82%D1%80%D0%B5%D0%BB%D0%BA%D0%BE%D0%B2%D1%8B%D0%B5_%D0%B2%D0%BE%D0%B9%D1%81%D0%BA%D0%B0" TargetMode="External"/><Relationship Id="rId5" Type="http://schemas.openxmlformats.org/officeDocument/2006/relationships/hyperlink" Target="http://ru-wiki.org/wiki/%D0%A1%D0%B0%D1%80%D0%B0%D1%82%D0%BE%D0%B2%D1%81%D0%BA%D0%B0%D1%8F_%D0%B3%D1%83%D0%B1%D0%B5%D1%80%D0%BD%D0%B8%D1%8F" TargetMode="External"/><Relationship Id="rId10" Type="http://schemas.openxmlformats.org/officeDocument/2006/relationships/hyperlink" Target="http://ru-wiki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4" Type="http://schemas.openxmlformats.org/officeDocument/2006/relationships/hyperlink" Target="http://ru-wiki.org/wiki/%D0%90%D1%82%D0%BA%D0%B0%D1%80%D1%81%D0%BA%D0%B8%D0%B9_%D1%83%D0%B5%D0%B7%D0%B4" TargetMode="External"/><Relationship Id="rId9" Type="http://schemas.openxmlformats.org/officeDocument/2006/relationships/hyperlink" Target="http://ru-wiki.org/wiki/%D0%9C%D0%BE%D1%81%D0%BA%D0%BE%D0%B2%D1%81%D0%BA%D0%B0%D1%8F_%D0%BE%D0%B1%D0%BB%D0%B0%D1%81%D1%82%D1%8C" TargetMode="External"/><Relationship Id="rId1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3_%D0%B3%D0%BE%D0%B4" TargetMode="External"/><Relationship Id="rId13" Type="http://schemas.openxmlformats.org/officeDocument/2006/relationships/hyperlink" Target="https://ru.wikipedia.org/wiki/1936" TargetMode="External"/><Relationship Id="rId18" Type="http://schemas.openxmlformats.org/officeDocument/2006/relationships/hyperlink" Target="https://ru.wikipedia.org/wiki/%D0%92%D0%BE%D1%80%D0%BE%D0%BD%D0%B5%D0%B6%D1%81%D0%BA%D0%BE-%D0%9A%D0%B0%D1%81%D1%82%D0%BE%D1%80%D0%BD%D0%B5%D0%BD%D1%81%D0%BA%D0%B0%D1%8F_%D0%BE%D0%BF%D0%B5%D1%80%D0%B0%D1%86%D0%B8%D1%8F_(1943)" TargetMode="External"/><Relationship Id="rId3" Type="http://schemas.openxmlformats.org/officeDocument/2006/relationships/hyperlink" Target="https://ru.wikipedia.org/wiki/1914_%D0%B3%D0%BE%D0%B4" TargetMode="External"/><Relationship Id="rId21" Type="http://schemas.openxmlformats.org/officeDocument/2006/relationships/image" Target="../media/image10.jpeg"/><Relationship Id="rId7" Type="http://schemas.openxmlformats.org/officeDocument/2006/relationships/hyperlink" Target="https://ru.wikipedia.org/wiki/25_%D1%81%D0%B5%D0%BD%D1%82%D1%8F%D0%B1%D1%80%D1%8F" TargetMode="External"/><Relationship Id="rId12" Type="http://schemas.openxmlformats.org/officeDocument/2006/relationships/hyperlink" Target="https://ru.wikipedia.org/wiki/%D0%9F%D0%B5%D1%85%D0%BE%D1%82%D0%B0" TargetMode="External"/><Relationship Id="rId17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2" Type="http://schemas.openxmlformats.org/officeDocument/2006/relationships/hyperlink" Target="https://ru.wikipedia.org/wiki/20_%D1%8F%D0%BD%D0%B2%D0%B0%D1%80%D1%8F" TargetMode="External"/><Relationship Id="rId16" Type="http://schemas.openxmlformats.org/officeDocument/2006/relationships/hyperlink" Target="https://ru.wikipedia.org/wiki/%D0%A1%D0%BE%D0%B2%D0%B5%D1%82%D1%81%D0%BA%D0%BE-%D1%84%D0%B8%D0%BD%D1%81%D0%BA%D0%B0%D1%8F_%D0%B2%D0%BE%D0%B9%D0%BD%D0%B0_(1939%E2%80%941940)" TargetMode="External"/><Relationship Id="rId20" Type="http://schemas.openxmlformats.org/officeDocument/2006/relationships/hyperlink" Target="https://ru.wikipedia.org/wiki/%D0%A4%D0%BE%D1%80%D1%81%D0%B8%D1%80%D0%BE%D0%B2%D0%B0%D0%BD%D0%B8%D0%B5_%D0%94%D0%BD%D0%B5%D0%BF%D1%80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11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5" Type="http://schemas.openxmlformats.org/officeDocument/2006/relationships/hyperlink" Target="https://ru.wikipedia.org/wiki/%D0%A1%D0%B5%D1%80%D0%B4%D0%BE%D0%B1%D1%81%D0%BA%D0%B8%D0%B9_%D1%83%D0%B5%D0%B7%D0%B4" TargetMode="External"/><Relationship Id="rId15" Type="http://schemas.openxmlformats.org/officeDocument/2006/relationships/hyperlink" Target="https://ru.wikipedia.org/wiki/%D0%92%D0%B7%D0%B2%D0%BE%D0%B4" TargetMode="External"/><Relationship Id="rId10" Type="http://schemas.openxmlformats.org/officeDocument/2006/relationships/hyperlink" Target="https://ru.wikipedia.org/wiki/%D0%9A%D0%B8%D0%B5%D0%B2%D1%81%D0%BA%D0%B0%D1%8F_%D0%BE%D0%B1%D0%BB%D0%B0%D1%81%D1%82%D1%8C" TargetMode="External"/><Relationship Id="rId19" Type="http://schemas.openxmlformats.org/officeDocument/2006/relationships/hyperlink" Target="https://ru.wikipedia.org/wiki/%D0%9A%D1%83%D1%80%D1%81%D0%BA%D0%B0%D1%8F_%D0%B1%D0%B8%D1%82%D0%B2%D0%B0" TargetMode="External"/><Relationship Id="rId4" Type="http://schemas.openxmlformats.org/officeDocument/2006/relationships/hyperlink" Target="https://ru.wikipedia.org/w/index.php?title=%D0%91%D0%B0%D0%BA%D1%83%D1%80%D1%8B&amp;action=edit&amp;redlink=1" TargetMode="External"/><Relationship Id="rId9" Type="http://schemas.openxmlformats.org/officeDocument/2006/relationships/hyperlink" Target="https://ru.wikipedia.org/wiki/%D0%9C%D0%B8%D1%80%D0%BE%D0%BD%D0%BE%D0%B2%D1%81%D0%BA%D0%B8%D0%B9_%D1%80%D0%B0%D0%B9%D0%BE%D0%BD" TargetMode="External"/><Relationship Id="rId14" Type="http://schemas.openxmlformats.org/officeDocument/2006/relationships/hyperlink" Target="https://ru.wikipedia.org/wiki/1943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85_%D0%B3%D0%BE%D0%B4" TargetMode="External"/><Relationship Id="rId13" Type="http://schemas.openxmlformats.org/officeDocument/2006/relationships/hyperlink" Target="https://ru.wikipedia.org/wiki/1939" TargetMode="External"/><Relationship Id="rId3" Type="http://schemas.openxmlformats.org/officeDocument/2006/relationships/hyperlink" Target="https://ru.wikipedia.org/wiki/1923_%D0%B3%D0%BE%D0%B4" TargetMode="External"/><Relationship Id="rId7" Type="http://schemas.openxmlformats.org/officeDocument/2006/relationships/hyperlink" Target="https://ru.wikipedia.org/wiki/11_%D0%B4%D0%B5%D0%BA%D0%B0%D0%B1%D1%80%D1%8F" TargetMode="External"/><Relationship Id="rId12" Type="http://schemas.openxmlformats.org/officeDocument/2006/relationships/hyperlink" Target="https://ru.wikipedia.org/wiki/%D0%90%D0%B2%D0%B8%D0%B0%D1%86%D0%B8%D1%8F" TargetMode="External"/><Relationship Id="rId2" Type="http://schemas.openxmlformats.org/officeDocument/2006/relationships/hyperlink" Target="https://ru.wikipedia.org/wiki/1_%D0%B8%D1%8E%D0%BD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11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5" Type="http://schemas.openxmlformats.org/officeDocument/2006/relationships/hyperlink" Target="https://ru.wikipedia.org/wiki/%D0%90%D1%82%D0%BA%D0%B0%D1%80%D1%81%D0%BA%D0%B8%D0%B9_%D1%83%D0%B5%D0%B7%D0%B4" TargetMode="External"/><Relationship Id="rId15" Type="http://schemas.openxmlformats.org/officeDocument/2006/relationships/image" Target="../media/image11.jpeg"/><Relationship Id="rId10" Type="http://schemas.openxmlformats.org/officeDocument/2006/relationships/hyperlink" Target="https://ru.wikipedia.org/wiki/%D0%9C%D0%BE%D1%81%D0%BA%D0%BE%D0%B2%D1%81%D0%BA%D0%B0%D1%8F_%D0%BE%D0%B1%D0%BB%D0%B0%D1%81%D1%82%D1%8C" TargetMode="External"/><Relationship Id="rId4" Type="http://schemas.openxmlformats.org/officeDocument/2006/relationships/hyperlink" Target="https://ru.wikipedia.org/wiki/%D0%92%D1%8F%D0%B7%D0%BE%D0%B2%D0%BA%D0%B0_(%D0%95%D0%BA%D0%B0%D1%82%D0%B5%D1%80%D0%B8%D0%BD%D0%BE%D0%B2%D1%81%D0%BA%D0%B8%D0%B9_%D1%80%D0%B0%D0%B9%D0%BE%D0%BD)" TargetMode="External"/><Relationship Id="rId9" Type="http://schemas.openxmlformats.org/officeDocument/2006/relationships/hyperlink" Target="https://ru.wikipedia.org/wiki/%D0%94%D0%B5%D0%B4%D0%BE%D0%B2%D1%81%D0%BA" TargetMode="External"/><Relationship Id="rId14" Type="http://schemas.openxmlformats.org/officeDocument/2006/relationships/hyperlink" Target="https://ru.wikipedia.org/wiki/1956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5_%D0%B8%D1%8E%D0%BD%D1%8F" TargetMode="External"/><Relationship Id="rId13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3" Type="http://schemas.openxmlformats.org/officeDocument/2006/relationships/hyperlink" Target="https://ru.wikipedia.org/wiki/1924_%D0%B3%D0%BE%D0%B4" TargetMode="External"/><Relationship Id="rId7" Type="http://schemas.openxmlformats.org/officeDocument/2006/relationships/hyperlink" Target="https://ru.wikipedia.org/wiki/%D0%A1%D0%A1%D0%A1%D0%A0" TargetMode="External"/><Relationship Id="rId12" Type="http://schemas.openxmlformats.org/officeDocument/2006/relationships/hyperlink" Target="https://ru.wikipedia.org/wiki/%D0%91%D0%B5%D0%BB%D0%BE%D1%80%D1%83%D1%81%D1%81%D0%BA%D0%B0%D1%8F_%D0%A1%D0%A1%D0%A0" TargetMode="External"/><Relationship Id="rId2" Type="http://schemas.openxmlformats.org/officeDocument/2006/relationships/image" Target="../media/image12.jpeg"/><Relationship Id="rId16" Type="http://schemas.openxmlformats.org/officeDocument/2006/relationships/hyperlink" Target="https://ru.wikipedia.org/wiki/194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A1%D0%A4%D0%A1%D0%A0" TargetMode="External"/><Relationship Id="rId11" Type="http://schemas.openxmlformats.org/officeDocument/2006/relationships/hyperlink" Target="https://ru.wikipedia.org/wiki/%D0%92%D0%B8%D1%82%D0%B5%D0%B1%D1%81%D0%BA%D0%B0%D1%8F_%D0%BE%D0%B1%D0%BB%D0%B0%D1%81%D1%82%D1%8C" TargetMode="External"/><Relationship Id="rId5" Type="http://schemas.openxmlformats.org/officeDocument/2006/relationships/hyperlink" Target="https://ru.wikipedia.org/wiki/%D0%A1%D0%B0%D1%80%D0%B0%D1%82%D0%BE%D0%B2%D1%81%D0%BA%D0%B0%D1%8F_%D0%B3%D1%83%D0%B1%D0%B5%D1%80%D0%BD%D0%B8%D1%8F" TargetMode="External"/><Relationship Id="rId15" Type="http://schemas.openxmlformats.org/officeDocument/2006/relationships/hyperlink" Target="https://ru.wikipedia.org/wiki/1942" TargetMode="External"/><Relationship Id="rId10" Type="http://schemas.openxmlformats.org/officeDocument/2006/relationships/hyperlink" Target="https://ru.wikipedia.org/wiki/%D0%92%D0%B8%D1%82%D0%B5%D0%B1%D1%81%D0%BA%D0%B8%D0%B9_%D1%80%D0%B0%D0%B9%D0%BE%D0%BD" TargetMode="External"/><Relationship Id="rId4" Type="http://schemas.openxmlformats.org/officeDocument/2006/relationships/hyperlink" Target="https://ru.wikipedia.org/wiki/%D0%A1%D0%B5%D1%80%D0%B4%D0%BE%D0%B1%D1%81%D0%BA%D0%B8%D0%B9_%D1%83%D0%B5%D0%B7%D0%B4" TargetMode="External"/><Relationship Id="rId9" Type="http://schemas.openxmlformats.org/officeDocument/2006/relationships/hyperlink" Target="https://ru.wikipedia.org/wiki/1944_%D0%B3%D0%BE%D0%B4" TargetMode="External"/><Relationship Id="rId14" Type="http://schemas.openxmlformats.org/officeDocument/2006/relationships/hyperlink" Target="https://ru.wikipedia.org/wiki/%D0%91%D1%80%D0%BE%D0%BD%D0%B5%D1%82%D0%B0%D0%BD%D0%BA%D0%BE%D0%B2%D1%8B%D0%B5_%D0%B2%D0%BE%D0%B9%D1%81%D0%BA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214291"/>
            <a:ext cx="6215106" cy="3358725"/>
          </a:xfrm>
        </p:spPr>
        <p:txBody>
          <a:bodyPr>
            <a:normAutofit fontScale="90000"/>
          </a:bodyPr>
          <a:lstStyle/>
          <a:p>
            <a:r>
              <a:rPr lang="ru-RU" sz="49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smtClean="0">
                <a:latin typeface="Times New Roman" pitchFamily="18" charset="0"/>
                <a:cs typeface="Times New Roman" pitchFamily="18" charset="0"/>
              </a:rPr>
              <a:t>Герои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Советского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Союза земли саратовской</a:t>
            </a:r>
            <a:r>
              <a:rPr lang="ru-RU" sz="49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/>
              <a:t/>
            </a:r>
            <a:br>
              <a:rPr lang="ru-RU" sz="4900"/>
            </a:br>
            <a:r>
              <a:rPr lang="ru-RU" sz="1600" smtClean="0"/>
              <a:t>Презентацию </a:t>
            </a:r>
            <a:r>
              <a:rPr lang="ru-RU" sz="1600" dirty="0" smtClean="0"/>
              <a:t>выполнил ученик 8 класса  МОУ СОШ №2 </a:t>
            </a:r>
            <a:r>
              <a:rPr lang="ru-RU" sz="1600" dirty="0" err="1" smtClean="0"/>
              <a:t>Д.Кузнецов</a:t>
            </a:r>
            <a:r>
              <a:rPr lang="ru-RU" sz="1600" dirty="0" smtClean="0"/>
              <a:t>.  Руководитель кружка «Культура края» </a:t>
            </a:r>
            <a:r>
              <a:rPr lang="ru-RU" sz="1600" dirty="0" err="1" smtClean="0"/>
              <a:t>Д.Г.Малькова</a:t>
            </a:r>
            <a:endParaRPr lang="ru-RU" sz="1600" dirty="0"/>
          </a:p>
        </p:txBody>
      </p:sp>
      <p:pic>
        <p:nvPicPr>
          <p:cNvPr id="27650" name="Picture 2" descr="C:\Users\QW164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929066"/>
            <a:ext cx="7929618" cy="2894922"/>
          </a:xfrm>
          <a:prstGeom prst="rect">
            <a:avLst/>
          </a:prstGeom>
          <a:noFill/>
        </p:spPr>
      </p:pic>
      <p:pic>
        <p:nvPicPr>
          <p:cNvPr id="27651" name="Picture 3" descr="C:\Users\QW164\Desktop\ekaterinovski-saratovskaya_c_rf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00042"/>
            <a:ext cx="2000264" cy="2631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57620" y="357165"/>
          <a:ext cx="4929222" cy="6220779"/>
        </p:xfrm>
        <a:graphic>
          <a:graphicData uri="http://schemas.openxmlformats.org/drawingml/2006/table">
            <a:tbl>
              <a:tblPr/>
              <a:tblGrid>
                <a:gridCol w="2464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12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Алексей Захарович Фёдоров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12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2" tooltip="22 марта"/>
                        </a:rPr>
                        <a:t>22 марта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3" tooltip="1913 год"/>
                        </a:rPr>
                        <a:t>1913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5713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Место рождения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4" tooltip="Саратовская губерния"/>
                        </a:rPr>
                        <a:t>Саратовская губерния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5" tooltip="Российская империя"/>
                        </a:rPr>
                        <a:t>Российская империя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12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Дата смерти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6" tooltip="31 марта"/>
                        </a:rPr>
                        <a:t>31 марта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7" tooltip="1970 год"/>
                        </a:rPr>
                        <a:t>1970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 (57 лет)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5713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Место смерти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8" tooltip="Луцк"/>
                        </a:rPr>
                        <a:t>Луцк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9" tooltip="Волынская область"/>
                        </a:rPr>
                        <a:t>Волынская область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0" tooltip="Украинская ССР"/>
                        </a:rPr>
                        <a:t>Украинская ССР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12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Принадлежность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1" tooltip="Союз Советских Социалистических Республик"/>
                        </a:rPr>
                        <a:t>СССР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12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Годы службы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1935—1961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12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Звание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24076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Командовал</a:t>
                      </a: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101-й гвардейский стрелковый полк 35-й гвардейской стрелковой дивизии;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738-й стрелковый полк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  <a:hlinkClick r:id="rId12" tooltip="134-я стрелковая дивизия (2-го формирования) (страница отсутствует)"/>
                        </a:rPr>
                        <a:t>134-й стрелковой дивизии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8" marR="71298" marT="35649" marB="3564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1507" name="Picture 3" descr="C:\Users\QW164\Desktop\Fedorov_AZ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596" y="357166"/>
            <a:ext cx="334341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57620" y="785798"/>
          <a:ext cx="5072098" cy="5715038"/>
        </p:xfrm>
        <a:graphic>
          <a:graphicData uri="http://schemas.openxmlformats.org/drawingml/2006/table">
            <a:tbl>
              <a:tblPr/>
              <a:tblGrid>
                <a:gridCol w="253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6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775">
                <a:tc gridSpan="2">
                  <a:txBody>
                    <a:bodyPr/>
                    <a:lstStyle/>
                    <a:p>
                      <a:pPr algn="ctr"/>
                      <a:endParaRPr lang="ru-RU" sz="1500" dirty="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 dirty="0"/>
                        <a:t>Дата рождения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>
                          <a:hlinkClick r:id="rId2" tooltip="13 марта"/>
                        </a:rPr>
                        <a:t>13 марта</a:t>
                      </a:r>
                      <a:r>
                        <a:rPr lang="ru-RU" sz="1500"/>
                        <a:t> </a:t>
                      </a:r>
                      <a:r>
                        <a:rPr lang="ru-RU" sz="1500">
                          <a:hlinkClick r:id="rId3" tooltip="1905 год"/>
                        </a:rPr>
                        <a:t>1905</a:t>
                      </a:r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233">
                <a:tc>
                  <a:txBody>
                    <a:bodyPr/>
                    <a:lstStyle/>
                    <a:p>
                      <a:r>
                        <a:rPr lang="ru-RU" sz="1500"/>
                        <a:t>Место рождения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/>
                        <a:t>дер. Платцовка, </a:t>
                      </a:r>
                      <a:r>
                        <a:rPr lang="ru-RU" sz="1500">
                          <a:hlinkClick r:id="rId4" tooltip="Аткарский уезд"/>
                        </a:rPr>
                        <a:t>Аткарский уезд</a:t>
                      </a:r>
                      <a:r>
                        <a:rPr lang="ru-RU" sz="1500"/>
                        <a:t>, </a:t>
                      </a:r>
                      <a:r>
                        <a:rPr lang="ru-RU" sz="1500">
                          <a:hlinkClick r:id="rId5" tooltip="Саратовская губерния"/>
                        </a:rPr>
                        <a:t>Саратовская губерния</a:t>
                      </a:r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Дата смерти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>
                          <a:hlinkClick r:id="rId6" tooltip="20 сентября"/>
                        </a:rPr>
                        <a:t>20 сентября</a:t>
                      </a:r>
                      <a:r>
                        <a:rPr lang="ru-RU" sz="1500"/>
                        <a:t> </a:t>
                      </a:r>
                      <a:r>
                        <a:rPr lang="ru-RU" sz="1500">
                          <a:hlinkClick r:id="rId7" tooltip="1973 год"/>
                        </a:rPr>
                        <a:t>1973</a:t>
                      </a:r>
                      <a:r>
                        <a:rPr lang="ru-RU" sz="1500"/>
                        <a:t> (68 лет)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Место смерти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>
                          <a:hlinkClick r:id="rId8" tooltip="Москва"/>
                        </a:rPr>
                        <a:t>Москва</a:t>
                      </a:r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Принадлежность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/>
                        <a:t> </a:t>
                      </a:r>
                      <a:r>
                        <a:rPr lang="ru-RU" sz="1500" dirty="0">
                          <a:hlinkClick r:id="rId9" tooltip="Союз Советских Социалистических Республик"/>
                        </a:rPr>
                        <a:t>СССР</a:t>
                      </a:r>
                      <a:endParaRPr lang="ru-RU" sz="1500" dirty="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Род войск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>
                          <a:hlinkClick r:id="rId10" tooltip="Авиация"/>
                        </a:rPr>
                        <a:t>авиация</a:t>
                      </a:r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Годы службы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>
                          <a:hlinkClick r:id="rId11" tooltip="1925"/>
                        </a:rPr>
                        <a:t>1925</a:t>
                      </a:r>
                      <a:r>
                        <a:rPr lang="ru-RU" sz="1500"/>
                        <a:t>—</a:t>
                      </a:r>
                      <a:r>
                        <a:rPr lang="ru-RU" sz="1500">
                          <a:hlinkClick r:id="rId12" tooltip="1959"/>
                        </a:rPr>
                        <a:t>1959</a:t>
                      </a:r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775">
                <a:tc>
                  <a:txBody>
                    <a:bodyPr/>
                    <a:lstStyle/>
                    <a:p>
                      <a:r>
                        <a:rPr lang="ru-RU" sz="1500"/>
                        <a:t>Звание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50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68605">
                <a:tc>
                  <a:txBody>
                    <a:bodyPr/>
                    <a:lstStyle/>
                    <a:p>
                      <a:r>
                        <a:rPr lang="ru-RU" sz="1500"/>
                        <a:t>Командовал</a:t>
                      </a:r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dirty="0">
                          <a:hlinkClick r:id="rId13" tooltip="2-я гвардейская штурмовая авиационная дивизия"/>
                        </a:rPr>
                        <a:t>2-я гвардейская штурмовая авиационная </a:t>
                      </a:r>
                      <a:r>
                        <a:rPr lang="ru-RU" sz="1500" dirty="0" err="1">
                          <a:hlinkClick r:id="rId13" tooltip="2-я гвардейская штурмовая авиационная дивизия"/>
                        </a:rPr>
                        <a:t>Черниговско-Речицкая</a:t>
                      </a:r>
                      <a:r>
                        <a:rPr lang="ru-RU" sz="1500" dirty="0">
                          <a:hlinkClick r:id="rId13" tooltip="2-я гвардейская штурмовая авиационная дивизия"/>
                        </a:rPr>
                        <a:t> ордена Ленина Краснознамённая ордена Суворова дивизия</a:t>
                      </a:r>
                      <a:endParaRPr lang="ru-RU" sz="1500" dirty="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22529" name="Picture 1" descr="Комаров, Георгий Осипович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4282" y="785794"/>
            <a:ext cx="3476649" cy="5214974"/>
          </a:xfrm>
          <a:prstGeom prst="rect">
            <a:avLst/>
          </a:prstGeom>
          <a:noFill/>
        </p:spPr>
      </p:pic>
      <p:pic>
        <p:nvPicPr>
          <p:cNvPr id="22531" name="Picture 3" descr="Генерал-майор ВВС СССР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72264" y="4643446"/>
            <a:ext cx="523875" cy="2000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00562" y="285728"/>
            <a:ext cx="4429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Георгий Осипович Комаров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14744" y="428606"/>
          <a:ext cx="5214974" cy="6286540"/>
        </p:xfrm>
        <a:graphic>
          <a:graphicData uri="http://schemas.openxmlformats.org/drawingml/2006/table">
            <a:tbl>
              <a:tblPr/>
              <a:tblGrid>
                <a:gridCol w="2607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7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1741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Василий Петрович Фильков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1741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1741">
                <a:tc>
                  <a:txBody>
                    <a:bodyPr/>
                    <a:lstStyle/>
                    <a:p>
                      <a:r>
                        <a:rPr lang="ru-RU"/>
                        <a:t>Дата 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2" tooltip="10 августа"/>
                        </a:rPr>
                        <a:t>10 августа</a:t>
                      </a:r>
                      <a:r>
                        <a:rPr lang="ru-RU"/>
                        <a:t> </a:t>
                      </a:r>
                      <a:r>
                        <a:rPr lang="ru-RU">
                          <a:hlinkClick r:id="rId3" tooltip="1913 год"/>
                        </a:rPr>
                        <a:t>1913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047">
                <a:tc>
                  <a:txBody>
                    <a:bodyPr/>
                    <a:lstStyle/>
                    <a:p>
                      <a:r>
                        <a:rPr lang="ru-RU"/>
                        <a:t>Место 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село </a:t>
                      </a:r>
                      <a:r>
                        <a:rPr lang="ru-RU" dirty="0">
                          <a:hlinkClick r:id="rId4" tooltip="Сластуха"/>
                        </a:rPr>
                        <a:t>Сластуха</a:t>
                      </a:r>
                      <a:r>
                        <a:rPr lang="ru-RU" dirty="0"/>
                        <a:t>, </a:t>
                      </a:r>
                      <a:r>
                        <a:rPr lang="ru-RU" dirty="0" err="1">
                          <a:hlinkClick r:id="rId5" tooltip="Аткарский уезд"/>
                        </a:rPr>
                        <a:t>Аткарский</a:t>
                      </a:r>
                      <a:r>
                        <a:rPr lang="ru-RU" dirty="0">
                          <a:hlinkClick r:id="rId5" tooltip="Аткарский уезд"/>
                        </a:rPr>
                        <a:t> уезд</a:t>
                      </a:r>
                      <a:r>
                        <a:rPr lang="ru-RU" dirty="0"/>
                        <a:t>, </a:t>
                      </a:r>
                      <a:r>
                        <a:rPr lang="ru-RU" dirty="0">
                          <a:hlinkClick r:id="rId6" tooltip="Саратовская губерния"/>
                        </a:rPr>
                        <a:t>Саратовская губерния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1741">
                <a:tc>
                  <a:txBody>
                    <a:bodyPr/>
                    <a:lstStyle/>
                    <a:p>
                      <a:r>
                        <a:rPr lang="ru-RU"/>
                        <a:t>Дата 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7" tooltip="14 апреля"/>
                        </a:rPr>
                        <a:t>14 апреля</a:t>
                      </a:r>
                      <a:r>
                        <a:rPr lang="ru-RU"/>
                        <a:t> </a:t>
                      </a:r>
                      <a:r>
                        <a:rPr lang="ru-RU">
                          <a:hlinkClick r:id="rId8" tooltip="1943 год"/>
                        </a:rPr>
                        <a:t>1943</a:t>
                      </a:r>
                      <a:r>
                        <a:rPr lang="ru-RU"/>
                        <a:t> (29 лет)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8047">
                <a:tc>
                  <a:txBody>
                    <a:bodyPr/>
                    <a:lstStyle/>
                    <a:p>
                      <a:r>
                        <a:rPr lang="ru-RU"/>
                        <a:t>Место 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9" tooltip="Лугинский район"/>
                        </a:rPr>
                        <a:t>Лугинский район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10" tooltip="Житомирская область"/>
                        </a:rPr>
                        <a:t>Житомирская область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741">
                <a:tc>
                  <a:txBody>
                    <a:bodyPr/>
                    <a:lstStyle/>
                    <a:p>
                      <a:r>
                        <a:rPr lang="ru-RU"/>
                        <a:t>Принадлежность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 </a:t>
                      </a:r>
                      <a:r>
                        <a:rPr lang="ru-RU">
                          <a:hlinkClick r:id="rId11" tooltip="Союз Советских Социалистических Республик"/>
                        </a:rPr>
                        <a:t>СССР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1741">
                <a:tc>
                  <a:txBody>
                    <a:bodyPr/>
                    <a:lstStyle/>
                    <a:p>
                      <a:r>
                        <a:rPr lang="ru-RU"/>
                        <a:t>Годы службы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1936—1937, 1941—1943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3553" name="Picture 1" descr="Filkov VP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642918"/>
            <a:ext cx="3420975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000496" y="285731"/>
          <a:ext cx="4857784" cy="6370100"/>
        </p:xfrm>
        <a:graphic>
          <a:graphicData uri="http://schemas.openxmlformats.org/drawingml/2006/table">
            <a:tbl>
              <a:tblPr/>
              <a:tblGrid>
                <a:gridCol w="242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031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Ефим Петрович Беспалов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/>
                        <a:t>Дата рождения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2" tooltip="14 октября"/>
                        </a:rPr>
                        <a:t>1 (14) октября</a:t>
                      </a:r>
                      <a:r>
                        <a:rPr lang="ru-RU" sz="1800"/>
                        <a:t> </a:t>
                      </a:r>
                      <a:r>
                        <a:rPr lang="ru-RU" sz="1800">
                          <a:hlinkClick r:id="rId3" tooltip="1910 год"/>
                        </a:rPr>
                        <a:t>1910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352">
                <a:tc>
                  <a:txBody>
                    <a:bodyPr/>
                    <a:lstStyle/>
                    <a:p>
                      <a:r>
                        <a:rPr lang="ru-RU" sz="1800"/>
                        <a:t>Место рождения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село </a:t>
                      </a:r>
                      <a:r>
                        <a:rPr lang="ru-RU" sz="1800">
                          <a:hlinkClick r:id="rId4" tooltip="Андреевское сельское поселение (Саратовская область)"/>
                        </a:rPr>
                        <a:t>Андреевка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5" tooltip="Сердобский уезд"/>
                        </a:rPr>
                        <a:t>Сердобский уезд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6" tooltip="Саратовская губерния"/>
                        </a:rPr>
                        <a:t>Саратовская губерния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7" tooltip="Российская империя"/>
                        </a:rPr>
                        <a:t>Российская империя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/>
                        <a:t>Дата смерти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/>
                        <a:t>неизвестно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/>
                        <a:t>Принадлежность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 </a:t>
                      </a:r>
                      <a:r>
                        <a:rPr lang="ru-RU" sz="1800">
                          <a:hlinkClick r:id="rId8" tooltip="Союз Советских Социалистических Республик"/>
                        </a:rPr>
                        <a:t>СССР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/>
                        <a:t>Род войск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9" tooltip="Артиллерия"/>
                        </a:rPr>
                        <a:t>артиллерия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/>
                        <a:t>Годы службы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10" tooltip="1942"/>
                        </a:rPr>
                        <a:t>1942</a:t>
                      </a:r>
                      <a:r>
                        <a:rPr lang="ru-RU" sz="1800"/>
                        <a:t>—</a:t>
                      </a:r>
                      <a:r>
                        <a:rPr lang="ru-RU" sz="1800">
                          <a:hlinkClick r:id="rId11" tooltip="1945"/>
                        </a:rPr>
                        <a:t>1945</a:t>
                      </a:r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0319">
                <a:tc>
                  <a:txBody>
                    <a:bodyPr/>
                    <a:lstStyle/>
                    <a:p>
                      <a:r>
                        <a:rPr lang="ru-RU" sz="1800" dirty="0"/>
                        <a:t>Звание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5955">
                <a:tc>
                  <a:txBody>
                    <a:bodyPr/>
                    <a:lstStyle/>
                    <a:p>
                      <a:r>
                        <a:rPr lang="ru-RU" sz="1800"/>
                        <a:t>Часть</a:t>
                      </a:r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364-й стрелковый полк </a:t>
                      </a:r>
                      <a:r>
                        <a:rPr lang="ru-RU" sz="1800" dirty="0">
                          <a:hlinkClick r:id="rId12" tooltip="139-я стрелковая дивизия (3-го формирования)"/>
                        </a:rPr>
                        <a:t>139-й стрелковой дивизии</a:t>
                      </a:r>
                      <a:endParaRPr lang="ru-RU" sz="1800" dirty="0"/>
                    </a:p>
                  </a:txBody>
                  <a:tcPr marL="90311" marR="90311" marT="45156" marB="451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6387" name="Picture 3" descr="C:\Users\QW164\Desktop\bespalov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33" y="500042"/>
            <a:ext cx="3339727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QW164\Desktop\помнит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6712"/>
            <a:ext cx="8643998" cy="5995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76672"/>
            <a:ext cx="65344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Информресурсы</a:t>
            </a:r>
            <a:r>
              <a:rPr lang="ru-RU" sz="2000" dirty="0" smtClean="0"/>
              <a:t>:</a:t>
            </a:r>
          </a:p>
          <a:p>
            <a:endParaRPr lang="ru-RU" sz="2000" dirty="0" smtClean="0"/>
          </a:p>
          <a:p>
            <a:r>
              <a:rPr lang="ru-RU" sz="2000" dirty="0" smtClean="0"/>
              <a:t>Википедия (свободная энциклопедия)</a:t>
            </a:r>
          </a:p>
          <a:p>
            <a:endParaRPr lang="ru-RU" sz="2000" dirty="0" smtClean="0"/>
          </a:p>
          <a:p>
            <a:r>
              <a:rPr lang="ru-RU" sz="2000" dirty="0">
                <a:hlinkClick r:id="rId2"/>
              </a:rPr>
              <a:t>Громов А., Кузнецов И. Ртищево — перекрёсток России. — Саратов: </a:t>
            </a:r>
            <a:r>
              <a:rPr lang="ru-RU" sz="2000" dirty="0" err="1">
                <a:hlinkClick r:id="rId2"/>
              </a:rPr>
              <a:t>Приволж</a:t>
            </a:r>
            <a:r>
              <a:rPr lang="ru-RU" sz="2000" dirty="0">
                <a:hlinkClick r:id="rId2"/>
              </a:rPr>
              <a:t>. кн. изд-во, 1997. — 176 с</a:t>
            </a:r>
            <a:r>
              <a:rPr lang="ru-RU" sz="2000" dirty="0" smtClean="0">
                <a:hlinkClick r:id="rId2"/>
              </a:rPr>
              <a:t>.</a:t>
            </a:r>
          </a:p>
          <a:p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yandex.ru/images?parent-reqid=1495035316555922-1236668687030942983318722-sas1-8612&amp;uinfo=sw-1366-sh-768-ww-1329-wh-616-pd-1-wp-16x9_1366x768</a:t>
            </a:r>
            <a:r>
              <a:rPr lang="ru-RU" sz="2000" dirty="0" smtClean="0"/>
              <a:t>  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en-US" sz="2000" dirty="0"/>
              <a:t>http://yandex.ru/clck/jsredir?from=yandex.ru%3Bsearch%2F%3Bweb%3B%3B&amp;text</a:t>
            </a:r>
            <a:r>
              <a:rPr lang="en-US" sz="2000" dirty="0" smtClean="0"/>
              <a:t>=&amp;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3981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29058" y="357166"/>
          <a:ext cx="4786346" cy="1000132"/>
        </p:xfrm>
        <a:graphic>
          <a:graphicData uri="http://schemas.openxmlformats.org/drawingml/2006/table">
            <a:tbl>
              <a:tblPr/>
              <a:tblGrid>
                <a:gridCol w="4786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8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Николай Фёдорович Прохоров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248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hlinkClick r:id="rId2"/>
                        </a:rPr>
                        <a:t>18 ноября</a:t>
                      </a:r>
                      <a:r>
                        <a:rPr lang="ru-RU" dirty="0"/>
                        <a:t> </a:t>
                      </a:r>
                      <a:r>
                        <a:rPr lang="ru-RU" dirty="0">
                          <a:hlinkClick r:id="rId3"/>
                        </a:rPr>
                        <a:t>1925</a:t>
                      </a:r>
                      <a:r>
                        <a:rPr lang="ru-RU" dirty="0"/>
                        <a:t> — </a:t>
                      </a:r>
                      <a:r>
                        <a:rPr lang="ru-RU" dirty="0">
                          <a:hlinkClick r:id="rId4"/>
                        </a:rPr>
                        <a:t>24 января</a:t>
                      </a:r>
                      <a:r>
                        <a:rPr lang="ru-RU" dirty="0"/>
                        <a:t> </a:t>
                      </a:r>
                      <a:r>
                        <a:rPr lang="ru-RU" dirty="0">
                          <a:hlinkClick r:id="rId5"/>
                        </a:rPr>
                        <a:t>2002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274" name="Picture 10" descr="C:\Users\QW164\Desktop\prohorov_n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04"/>
            <a:ext cx="2924183" cy="4268994"/>
          </a:xfrm>
          <a:prstGeom prst="rect">
            <a:avLst/>
          </a:prstGeom>
          <a:noFill/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00431" y="1428736"/>
          <a:ext cx="5357850" cy="4974303"/>
        </p:xfrm>
        <a:graphic>
          <a:graphicData uri="http://schemas.openxmlformats.org/drawingml/2006/table">
            <a:tbl>
              <a:tblPr/>
              <a:tblGrid>
                <a:gridCol w="2286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9655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Место рождения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село Галахово, Екатериновский район,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Саратовская область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8"/>
                        </a:rPr>
                        <a:t>СССР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772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Место смерти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9"/>
                        </a:rPr>
                        <a:t>Саратов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0"/>
                        </a:rPr>
                        <a:t>Российская Федерация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301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Принадлежность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1"/>
                        </a:rPr>
                        <a:t>СССР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301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Род войск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2"/>
                        </a:rPr>
                        <a:t>Бронетанковые войска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707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Годы службы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3"/>
                        </a:rPr>
                        <a:t>1943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  <a:hlinkClick r:id="rId14"/>
                        </a:rPr>
                        <a:t>1955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301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Звание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младший лейтенант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9184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Часть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18-й танковый корпус, 53-я армия, 2-й Украинский фронт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70125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Командовал</a:t>
                      </a:r>
                    </a:p>
                  </a:txBody>
                  <a:tcPr marL="40238" marR="40238" marT="20119" marB="201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самоходной артиллерийской установкой 1438-го самоходного артиллерийского полка</a:t>
                      </a:r>
                    </a:p>
                  </a:txBody>
                  <a:tcPr marL="40238" marR="40238" marT="20119" marB="201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орис Тихонович Калинкин (194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67240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99619"/>
              </p:ext>
            </p:extLst>
          </p:nvPr>
        </p:nvGraphicFramePr>
        <p:xfrm>
          <a:off x="4644005" y="332657"/>
          <a:ext cx="4032450" cy="5920250"/>
        </p:xfrm>
        <a:graphic>
          <a:graphicData uri="http://schemas.openxmlformats.org/drawingml/2006/table">
            <a:tbl>
              <a:tblPr/>
              <a:tblGrid>
                <a:gridCol w="2016225">
                  <a:extLst>
                    <a:ext uri="{9D8B030D-6E8A-4147-A177-3AD203B41FA5}">
                      <a16:colId xmlns:a16="http://schemas.microsoft.com/office/drawing/2014/main" val="73662676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1040491460"/>
                    </a:ext>
                  </a:extLst>
                </a:gridCol>
              </a:tblGrid>
              <a:tr h="28729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dirty="0">
                          <a:effectLst/>
                        </a:rPr>
                        <a:t>Дата рождения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19 апреля 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  <a:effectLst/>
                          <a:hlinkClick r:id="rId3" tooltip="1913"/>
                        </a:rPr>
                        <a:t>1913</a:t>
                      </a:r>
                      <a:endParaRPr lang="ru-RU" sz="1400" dirty="0">
                        <a:effectLst/>
                      </a:endParaRP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103002"/>
                  </a:ext>
                </a:extLst>
              </a:tr>
              <a:tr h="1788378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dirty="0">
                          <a:effectLst/>
                        </a:rPr>
                        <a:t>Место рождения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село </a:t>
                      </a:r>
                      <a:r>
                        <a:rPr lang="ru-RU" sz="1400" dirty="0" err="1">
                          <a:effectLst/>
                        </a:rPr>
                        <a:t>Дубасово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Сокольская</a:t>
                      </a:r>
                      <a:r>
                        <a:rPr lang="ru-RU" sz="1400" dirty="0">
                          <a:effectLst/>
                        </a:rPr>
                        <a:t> волость, 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  <a:effectLst/>
                          <a:hlinkClick r:id="rId4" tooltip="Сердобский уезд"/>
                        </a:rPr>
                        <a:t>Сердобский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  <a:effectLst/>
                          <a:hlinkClick r:id="rId4" tooltip="Сердобский уезд"/>
                        </a:rPr>
                        <a:t> уезд</a:t>
                      </a:r>
                      <a:r>
                        <a:rPr lang="ru-RU" sz="1400" dirty="0">
                          <a:effectLst/>
                        </a:rPr>
                        <a:t>, Саратовская губерния, Российская империя</a:t>
                      </a:r>
                      <a:r>
                        <a:rPr lang="ru-RU" sz="140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5"/>
                        </a:rPr>
                        <a:t>[1]</a:t>
                      </a:r>
                      <a:endParaRPr lang="ru-RU" sz="1400" dirty="0">
                        <a:effectLst/>
                      </a:endParaRP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258238"/>
                  </a:ext>
                </a:extLst>
              </a:tr>
              <a:tr h="28729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>
                          <a:effectLst/>
                        </a:rPr>
                        <a:t>Дата смерти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10 июня 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  <a:effectLst/>
                          <a:hlinkClick r:id="rId6" tooltip="1945"/>
                        </a:rPr>
                        <a:t>1945</a:t>
                      </a:r>
                      <a:endParaRPr lang="ru-RU" sz="1400" dirty="0">
                        <a:effectLst/>
                      </a:endParaRP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3312"/>
                  </a:ext>
                </a:extLst>
              </a:tr>
              <a:tr h="93061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dirty="0">
                          <a:effectLst/>
                        </a:rPr>
                        <a:t>Место смерти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 err="1">
                          <a:effectLst/>
                        </a:rPr>
                        <a:t>Майбрандербург</a:t>
                      </a:r>
                      <a:r>
                        <a:rPr lang="ru-RU" sz="1400" dirty="0">
                          <a:effectLst/>
                        </a:rPr>
                        <a:t>, Советская зона оккупации Германии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885883"/>
                  </a:ext>
                </a:extLst>
              </a:tr>
              <a:tr h="24479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</a:rPr>
                        <a:t>Военная служба</a:t>
                      </a:r>
                    </a:p>
                  </a:txBody>
                  <a:tcPr marL="18339" marR="18339" marT="18339" marB="1833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078731"/>
                  </a:ext>
                </a:extLst>
              </a:tr>
              <a:tr h="28729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>
                          <a:effectLst/>
                        </a:rPr>
                        <a:t>Годы службы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1941—1945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286469"/>
                  </a:ext>
                </a:extLst>
              </a:tr>
              <a:tr h="28729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>
                          <a:effectLst/>
                        </a:rPr>
                        <a:t>Род войск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дальняя авиация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9002"/>
                  </a:ext>
                </a:extLst>
              </a:tr>
              <a:tr h="28729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>
                          <a:effectLst/>
                        </a:rPr>
                        <a:t>Звание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капитан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483152"/>
                  </a:ext>
                </a:extLst>
              </a:tr>
              <a:tr h="71617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dirty="0">
                          <a:effectLst/>
                        </a:rPr>
                        <a:t>Часть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1-я авиационная дивизия авиации дальнего действия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322664"/>
                  </a:ext>
                </a:extLst>
              </a:tr>
              <a:tr h="716179"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>
                          <a:effectLst/>
                        </a:rPr>
                        <a:t>Сражения/войны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Великая Отечественная война</a:t>
                      </a:r>
                    </a:p>
                  </a:txBody>
                  <a:tcPr marL="88025" marR="88025" marT="44013" marB="440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156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090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0"/>
            <a:ext cx="38164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6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57620" y="285731"/>
          <a:ext cx="4929222" cy="6357978"/>
        </p:xfrm>
        <a:graphic>
          <a:graphicData uri="http://schemas.openxmlformats.org/drawingml/2006/table">
            <a:tbl>
              <a:tblPr/>
              <a:tblGrid>
                <a:gridCol w="2464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8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Григорий Антонович </a:t>
                      </a:r>
                      <a:r>
                        <a:rPr lang="ru-RU" sz="2000" b="1">
                          <a:latin typeface="Times New Roman" pitchFamily="18" charset="0"/>
                          <a:cs typeface="Times New Roman" pitchFamily="18" charset="0"/>
                        </a:rPr>
                        <a:t>Заварин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64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24 ноября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1902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966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Место рождения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село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Сластуха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Аткарский уезд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6"/>
                        </a:rPr>
                        <a:t>Саратовская губерния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Российская империя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6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Дата смерти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8"/>
                        </a:rPr>
                        <a:t>30 сентября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9"/>
                        </a:rPr>
                        <a:t>1944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 (41 год)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66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Место смерти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район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0"/>
                        </a:rPr>
                        <a:t>Копорского залива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1"/>
                        </a:rPr>
                        <a:t>Ленинградская область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2"/>
                        </a:rPr>
                        <a:t>СССР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864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Род войск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ВВС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864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Годы службы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3"/>
                        </a:rPr>
                        <a:t>1925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4"/>
                        </a:rPr>
                        <a:t>1944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864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Звание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майор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5464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Часть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15"/>
                        </a:rPr>
                        <a:t>51-й минно-торпедный авиационный полк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, 8-я минно-торпедная авиационная дивизия, ВВС Балтийского флота</a:t>
                      </a:r>
                    </a:p>
                  </a:txBody>
                  <a:tcPr marL="67733" marR="67733" marT="33867" marB="338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5361" name="Picture 1" descr="C:\Users\QW164\Desktop\заварин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4282" y="571480"/>
            <a:ext cx="3643338" cy="5760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00562" y="642920"/>
          <a:ext cx="4214842" cy="5857913"/>
        </p:xfrm>
        <a:graphic>
          <a:graphicData uri="http://schemas.openxmlformats.org/drawingml/2006/table">
            <a:tbl>
              <a:tblPr/>
              <a:tblGrid>
                <a:gridCol w="2107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Александр Петрович Моисеев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77">
                <a:tc gridSpan="2"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077">
                <a:tc>
                  <a:txBody>
                    <a:bodyPr/>
                    <a:lstStyle/>
                    <a:p>
                      <a:r>
                        <a:rPr lang="ru-RU" sz="1600"/>
                        <a:t>Дата рождения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hlinkClick r:id="rId2" tooltip="20 июля"/>
                        </a:rPr>
                        <a:t>20 июля</a:t>
                      </a:r>
                      <a:r>
                        <a:rPr lang="ru-RU" sz="1600"/>
                        <a:t> </a:t>
                      </a:r>
                      <a:r>
                        <a:rPr lang="ru-RU" sz="1600">
                          <a:hlinkClick r:id="rId3" tooltip="1920 год"/>
                        </a:rPr>
                        <a:t>1920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3930">
                <a:tc>
                  <a:txBody>
                    <a:bodyPr/>
                    <a:lstStyle/>
                    <a:p>
                      <a:r>
                        <a:rPr lang="ru-RU" sz="1600" dirty="0"/>
                        <a:t>Место рождения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дер. Новая Жуковка, </a:t>
                      </a:r>
                      <a:r>
                        <a:rPr lang="ru-RU" sz="1600">
                          <a:hlinkClick r:id="rId4" tooltip="Аткарский уезд"/>
                        </a:rPr>
                        <a:t>Аткарский уезд</a:t>
                      </a:r>
                      <a:r>
                        <a:rPr lang="ru-RU" sz="1600"/>
                        <a:t>, </a:t>
                      </a:r>
                      <a:r>
                        <a:rPr lang="ru-RU" sz="1600">
                          <a:hlinkClick r:id="rId5" tooltip="Саратовская губерния"/>
                        </a:rPr>
                        <a:t>Саратовская губерния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8288">
                <a:tc>
                  <a:txBody>
                    <a:bodyPr/>
                    <a:lstStyle/>
                    <a:p>
                      <a:r>
                        <a:rPr lang="ru-RU" sz="1600"/>
                        <a:t>Дата смерти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hlinkClick r:id="rId6" tooltip="2 октября"/>
                        </a:rPr>
                        <a:t>2 октября</a:t>
                      </a:r>
                      <a:r>
                        <a:rPr lang="ru-RU" sz="1600"/>
                        <a:t> </a:t>
                      </a:r>
                      <a:r>
                        <a:rPr lang="ru-RU" sz="1600">
                          <a:hlinkClick r:id="rId7" tooltip="1987 год"/>
                        </a:rPr>
                        <a:t>1987</a:t>
                      </a:r>
                      <a:r>
                        <a:rPr lang="ru-RU" sz="1600"/>
                        <a:t> (67 лет)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4773">
                <a:tc>
                  <a:txBody>
                    <a:bodyPr/>
                    <a:lstStyle/>
                    <a:p>
                      <a:r>
                        <a:rPr lang="ru-RU" sz="1600" dirty="0"/>
                        <a:t>Место смерти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город </a:t>
                      </a:r>
                      <a:r>
                        <a:rPr lang="ru-RU" sz="1600">
                          <a:hlinkClick r:id="rId8" tooltip="Воскресенск"/>
                        </a:rPr>
                        <a:t>Воскресенск</a:t>
                      </a:r>
                      <a:r>
                        <a:rPr lang="ru-RU" sz="1600"/>
                        <a:t>, </a:t>
                      </a:r>
                      <a:r>
                        <a:rPr lang="ru-RU" sz="1600">
                          <a:hlinkClick r:id="rId9" tooltip="Московская область"/>
                        </a:rPr>
                        <a:t>Московская область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077">
                <a:tc>
                  <a:txBody>
                    <a:bodyPr/>
                    <a:lstStyle/>
                    <a:p>
                      <a:r>
                        <a:rPr lang="ru-RU" sz="1600"/>
                        <a:t>Принадлежность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 </a:t>
                      </a:r>
                      <a:r>
                        <a:rPr lang="ru-RU" sz="1600">
                          <a:hlinkClick r:id="rId10" tooltip="Союз Советских Социалистических Республик"/>
                        </a:rPr>
                        <a:t>СССР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460">
                <a:tc>
                  <a:txBody>
                    <a:bodyPr/>
                    <a:lstStyle/>
                    <a:p>
                      <a:r>
                        <a:rPr lang="ru-RU" sz="1600"/>
                        <a:t>Род войск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hlinkClick r:id="rId11" tooltip="Стрелковые войска"/>
                        </a:rPr>
                        <a:t>стрелковые войска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4077">
                <a:tc>
                  <a:txBody>
                    <a:bodyPr/>
                    <a:lstStyle/>
                    <a:p>
                      <a:r>
                        <a:rPr lang="ru-RU" sz="1600"/>
                        <a:t>Годы службы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hlinkClick r:id="rId12" tooltip="1940"/>
                        </a:rPr>
                        <a:t>1940</a:t>
                      </a:r>
                      <a:r>
                        <a:rPr lang="ru-RU" sz="1600"/>
                        <a:t>—</a:t>
                      </a:r>
                      <a:r>
                        <a:rPr lang="ru-RU" sz="1600">
                          <a:hlinkClick r:id="rId13" tooltip="1946"/>
                        </a:rPr>
                        <a:t>1946</a:t>
                      </a:r>
                      <a:endParaRPr lang="ru-RU" sz="16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077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7409" name="Picture 1" descr="Moiseev AP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7979" y="642918"/>
            <a:ext cx="3989745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14744" y="142852"/>
          <a:ext cx="5072098" cy="6370437"/>
        </p:xfrm>
        <a:graphic>
          <a:graphicData uri="http://schemas.openxmlformats.org/drawingml/2006/table">
            <a:tbl>
              <a:tblPr/>
              <a:tblGrid>
                <a:gridCol w="215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3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120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Иван Васильевич Образцов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2" tooltip="20 января"/>
                        </a:rPr>
                        <a:t>20 января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3" tooltip="1914 год"/>
                        </a:rPr>
                        <a:t>1914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32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Место рождения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4" tooltip="Бакуры (страница отсутствует)"/>
                        </a:rPr>
                        <a:t>Бакуры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5" tooltip="Сердобский уезд"/>
                        </a:rPr>
                        <a:t>Сердобский уезд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6" tooltip="Саратовская губерния"/>
                        </a:rPr>
                        <a:t>Саратовская губерния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Дата смерти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7" tooltip="25 сентября"/>
                        </a:rPr>
                        <a:t>25 сентября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8" tooltip="1943 год"/>
                        </a:rPr>
                        <a:t>1943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 (29 лет)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9832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Место смерти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9" tooltip="Мироновский район"/>
                        </a:rPr>
                        <a:t>Мироновский район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0" tooltip="Киевская область"/>
                        </a:rPr>
                        <a:t>Киевская область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Принадлежность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1" tooltip="Союз Советских Социалистических Республик"/>
                        </a:rPr>
                        <a:t>СССР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Род войск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2" tooltip="Пехота"/>
                        </a:rPr>
                        <a:t>пехота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Годы службы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3" tooltip="1936"/>
                        </a:rPr>
                        <a:t>1936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4" tooltip="1943"/>
                        </a:rPr>
                        <a:t>1943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Звание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Часть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838-й стрелковый полк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205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Командовал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  <a:hlinkClick r:id="rId15" tooltip="Взвод"/>
                        </a:rPr>
                        <a:t>взводом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7472"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Сражения/войны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16" tooltip="Советско-финская война (1939—1940)"/>
                        </a:rPr>
                        <a:t>Советско-финская война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b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17" tooltip="Великая Отечественная война"/>
                        </a:rPr>
                        <a:t>Великая Отечественная война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b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 • Бои под Лисками;</a:t>
                      </a:r>
                      <a:b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 • </a:t>
                      </a: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  <a:hlinkClick r:id="rId18" tooltip="Воронежско-Касторненская операция (1943)"/>
                        </a:rPr>
                        <a:t>Воронежско-Касторненская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18" tooltip="Воронежско-Касторненская операция (1943)"/>
                        </a:rPr>
                        <a:t> наступательная операция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b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 •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19" tooltip="Курская битва"/>
                        </a:rPr>
                        <a:t>Курская битва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b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 • Освобождение Правобережной Украины (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  <a:hlinkClick r:id="rId20" tooltip="Форсирование Днепра"/>
                        </a:rPr>
                        <a:t>форсирование Днепра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18437" name="Picture 5" descr="C:\Users\QW164\Desktop\Obrazcov_IV.jp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57158" y="285728"/>
            <a:ext cx="316120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0" y="642917"/>
          <a:ext cx="4143404" cy="6063896"/>
        </p:xfrm>
        <a:graphic>
          <a:graphicData uri="http://schemas.openxmlformats.org/drawingml/2006/table">
            <a:tbl>
              <a:tblPr/>
              <a:tblGrid>
                <a:gridCol w="2071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710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r>
                        <a:rPr lang="ru-RU"/>
                        <a:t>Дата 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2" tooltip="1 июня"/>
                        </a:rPr>
                        <a:t>1 июня</a:t>
                      </a:r>
                      <a:r>
                        <a:rPr lang="ru-RU"/>
                        <a:t> </a:t>
                      </a:r>
                      <a:r>
                        <a:rPr lang="ru-RU">
                          <a:hlinkClick r:id="rId3" tooltip="1923 год"/>
                        </a:rPr>
                        <a:t>1923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7459">
                <a:tc>
                  <a:txBody>
                    <a:bodyPr/>
                    <a:lstStyle/>
                    <a:p>
                      <a:r>
                        <a:rPr lang="ru-RU" dirty="0"/>
                        <a:t>Место 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село </a:t>
                      </a:r>
                      <a:r>
                        <a:rPr lang="ru-RU" dirty="0">
                          <a:hlinkClick r:id="rId4" tooltip="Вязовка (Екатериновский район)"/>
                        </a:rPr>
                        <a:t>Вязовый Враг</a:t>
                      </a:r>
                      <a:r>
                        <a:rPr lang="ru-RU" dirty="0"/>
                        <a:t>, </a:t>
                      </a:r>
                      <a:r>
                        <a:rPr lang="ru-RU" dirty="0" err="1">
                          <a:hlinkClick r:id="rId5" tooltip="Аткарский уезд"/>
                        </a:rPr>
                        <a:t>Аткарский</a:t>
                      </a:r>
                      <a:r>
                        <a:rPr lang="ru-RU" dirty="0">
                          <a:hlinkClick r:id="rId5" tooltip="Аткарский уезд"/>
                        </a:rPr>
                        <a:t> уезд</a:t>
                      </a:r>
                      <a:r>
                        <a:rPr lang="ru-RU" dirty="0"/>
                        <a:t>, </a:t>
                      </a:r>
                      <a:r>
                        <a:rPr lang="ru-RU" dirty="0">
                          <a:hlinkClick r:id="rId6" tooltip="Саратовская губерния"/>
                        </a:rPr>
                        <a:t>Саратовская губерния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7936">
                <a:tc>
                  <a:txBody>
                    <a:bodyPr/>
                    <a:lstStyle/>
                    <a:p>
                      <a:r>
                        <a:rPr lang="ru-RU" dirty="0"/>
                        <a:t>Дата 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7" tooltip="11 декабря"/>
                        </a:rPr>
                        <a:t>11 декабря</a:t>
                      </a:r>
                      <a:r>
                        <a:rPr lang="ru-RU"/>
                        <a:t> </a:t>
                      </a:r>
                      <a:r>
                        <a:rPr lang="ru-RU">
                          <a:hlinkClick r:id="rId8" tooltip="1985 год"/>
                        </a:rPr>
                        <a:t>1985</a:t>
                      </a:r>
                      <a:r>
                        <a:rPr lang="ru-RU"/>
                        <a:t> (62 года)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0316">
                <a:tc>
                  <a:txBody>
                    <a:bodyPr/>
                    <a:lstStyle/>
                    <a:p>
                      <a:r>
                        <a:rPr lang="ru-RU" dirty="0"/>
                        <a:t>Место 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город </a:t>
                      </a:r>
                      <a:r>
                        <a:rPr lang="ru-RU" dirty="0">
                          <a:hlinkClick r:id="rId9" tooltip="Дедовск"/>
                        </a:rPr>
                        <a:t>Дедовск</a:t>
                      </a:r>
                      <a:r>
                        <a:rPr lang="ru-RU" dirty="0"/>
                        <a:t>, </a:t>
                      </a:r>
                      <a:r>
                        <a:rPr lang="ru-RU" dirty="0">
                          <a:hlinkClick r:id="rId10" tooltip="Московская область"/>
                        </a:rPr>
                        <a:t>Московская область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r>
                        <a:rPr lang="ru-RU"/>
                        <a:t>Принадлежность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 </a:t>
                      </a:r>
                      <a:r>
                        <a:rPr lang="ru-RU">
                          <a:hlinkClick r:id="rId11" tooltip="Союз Советских Социалистических Республик"/>
                        </a:rPr>
                        <a:t>СССР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710">
                <a:tc>
                  <a:txBody>
                    <a:bodyPr/>
                    <a:lstStyle/>
                    <a:p>
                      <a:r>
                        <a:rPr lang="ru-RU" dirty="0"/>
                        <a:t>Род войск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12" tooltip="Авиация"/>
                        </a:rPr>
                        <a:t>авиация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r>
                        <a:rPr lang="ru-RU" dirty="0"/>
                        <a:t>Годы службы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hlinkClick r:id="rId13" tooltip="1939"/>
                        </a:rPr>
                        <a:t>1939</a:t>
                      </a:r>
                      <a:r>
                        <a:rPr lang="ru-RU" dirty="0"/>
                        <a:t>—</a:t>
                      </a:r>
                      <a:r>
                        <a:rPr lang="ru-RU" dirty="0">
                          <a:hlinkClick r:id="rId14" tooltip="1956"/>
                        </a:rPr>
                        <a:t>1956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9457" name="Picture 1" descr="Алексей Васильевич Данилов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28597" y="500041"/>
            <a:ext cx="3945696" cy="53464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357166"/>
            <a:ext cx="4000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Алексей Васильевич Данилов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QW164\Desktop\ермола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3491491" cy="5072098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00464" y="1071545"/>
          <a:ext cx="4929254" cy="5500726"/>
        </p:xfrm>
        <a:graphic>
          <a:graphicData uri="http://schemas.openxmlformats.org/drawingml/2006/table">
            <a:tbl>
              <a:tblPr/>
              <a:tblGrid>
                <a:gridCol w="2571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7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706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</a:t>
                      </a:r>
                      <a:r>
                        <a:rPr lang="ru-RU" dirty="0"/>
                        <a:t>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3" tooltip="1924 год"/>
                        </a:rPr>
                        <a:t>1924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4543">
                <a:tc>
                  <a:txBody>
                    <a:bodyPr/>
                    <a:lstStyle/>
                    <a:p>
                      <a:r>
                        <a:rPr lang="ru-RU"/>
                        <a:t>Место рождения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дер. Никандровка, </a:t>
                      </a:r>
                      <a:r>
                        <a:rPr lang="ru-RU">
                          <a:hlinkClick r:id="rId4" tooltip="Сердобский уезд"/>
                        </a:rPr>
                        <a:t>Сердобский уезд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5" tooltip="Саратовская губерния"/>
                        </a:rPr>
                        <a:t>Саратовская губерния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6" tooltip="РСФСР"/>
                        </a:rPr>
                        <a:t>РСФСР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7" tooltip="СССР"/>
                        </a:rPr>
                        <a:t>СССР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706">
                <a:tc>
                  <a:txBody>
                    <a:bodyPr/>
                    <a:lstStyle/>
                    <a:p>
                      <a:r>
                        <a:rPr lang="ru-RU"/>
                        <a:t>Дата 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8" tooltip="25 июня"/>
                        </a:rPr>
                        <a:t>25 июня</a:t>
                      </a:r>
                      <a:r>
                        <a:rPr lang="ru-RU"/>
                        <a:t> </a:t>
                      </a:r>
                      <a:r>
                        <a:rPr lang="ru-RU">
                          <a:hlinkClick r:id="rId9" tooltip="1944 год"/>
                        </a:rPr>
                        <a:t>1944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191">
                <a:tc>
                  <a:txBody>
                    <a:bodyPr/>
                    <a:lstStyle/>
                    <a:p>
                      <a:r>
                        <a:rPr lang="ru-RU"/>
                        <a:t>Место смерти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10" tooltip="Витебский район"/>
                        </a:rPr>
                        <a:t>Витебский район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11" tooltip="Витебская область"/>
                        </a:rPr>
                        <a:t>Витебская область</a:t>
                      </a:r>
                      <a:r>
                        <a:rPr lang="ru-RU"/>
                        <a:t>, </a:t>
                      </a:r>
                      <a:r>
                        <a:rPr lang="ru-RU">
                          <a:hlinkClick r:id="rId12" tooltip="Белорусская ССР"/>
                        </a:rPr>
                        <a:t>Белорусская ССР</a:t>
                      </a:r>
                      <a:r>
                        <a:rPr lang="ru-RU"/>
                        <a:t>, СССР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706">
                <a:tc>
                  <a:txBody>
                    <a:bodyPr/>
                    <a:lstStyle/>
                    <a:p>
                      <a:r>
                        <a:rPr lang="ru-RU"/>
                        <a:t>Принадлежность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 </a:t>
                      </a:r>
                      <a:r>
                        <a:rPr lang="ru-RU">
                          <a:hlinkClick r:id="rId13" tooltip="Союз Советских Социалистических Республик"/>
                        </a:rPr>
                        <a:t>СССР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487">
                <a:tc>
                  <a:txBody>
                    <a:bodyPr/>
                    <a:lstStyle/>
                    <a:p>
                      <a:r>
                        <a:rPr lang="ru-RU"/>
                        <a:t>Род войск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hlinkClick r:id="rId14" tooltip="Бронетанковые войска"/>
                        </a:rPr>
                        <a:t>бронетанковые войска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7387">
                <a:tc>
                  <a:txBody>
                    <a:bodyPr/>
                    <a:lstStyle/>
                    <a:p>
                      <a:r>
                        <a:rPr lang="ru-RU"/>
                        <a:t>Годы службы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hlinkClick r:id="rId15" tooltip="1942"/>
                        </a:rPr>
                        <a:t>1942</a:t>
                      </a:r>
                      <a:r>
                        <a:rPr lang="ru-RU" dirty="0"/>
                        <a:t>—</a:t>
                      </a:r>
                      <a:r>
                        <a:rPr lang="ru-RU" dirty="0">
                          <a:hlinkClick r:id="rId16" tooltip="1945"/>
                        </a:rPr>
                        <a:t>1945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71934" y="214290"/>
            <a:ext cx="4857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Григорий Дмитриевич Ермолаев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</TotalTime>
  <Words>514</Words>
  <Application>Microsoft Office PowerPoint</Application>
  <PresentationFormat>Экран (4:3)</PresentationFormat>
  <Paragraphs>195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Franklin Gothic Book</vt:lpstr>
      <vt:lpstr>Franklin Gothic Medium</vt:lpstr>
      <vt:lpstr>Times New Roman</vt:lpstr>
      <vt:lpstr>Wingdings 2</vt:lpstr>
      <vt:lpstr>Трек</vt:lpstr>
      <vt:lpstr> Герои Советского Союза земли саратовской  Презентацию выполнил ученик 8 класса  МОУ СОШ №2 Д.Кузнецов.  Руководитель кружка «Культура края» Д.Г.Малькова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Советского Союза,  наши земляки </dc:title>
  <dc:creator>QW164</dc:creator>
  <cp:lastModifiedBy>Admin</cp:lastModifiedBy>
  <cp:revision>8</cp:revision>
  <dcterms:created xsi:type="dcterms:W3CDTF">2016-02-18T15:29:32Z</dcterms:created>
  <dcterms:modified xsi:type="dcterms:W3CDTF">2017-05-17T16:08:56Z</dcterms:modified>
</cp:coreProperties>
</file>