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5" r:id="rId1"/>
  </p:sldMasterIdLst>
  <p:sldIdLst>
    <p:sldId id="256" r:id="rId2"/>
    <p:sldId id="267" r:id="rId3"/>
    <p:sldId id="257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BDF725A-2DB5-4993-8D44-7F35D73703CA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0C3F3CB-FB58-483D-A3B5-20AD4F8F7BF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5755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725A-2DB5-4993-8D44-7F35D73703CA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3F3CB-FB58-483D-A3B5-20AD4F8F7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543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725A-2DB5-4993-8D44-7F35D73703CA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3F3CB-FB58-483D-A3B5-20AD4F8F7BF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9257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725A-2DB5-4993-8D44-7F35D73703CA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3F3CB-FB58-483D-A3B5-20AD4F8F7BF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62681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725A-2DB5-4993-8D44-7F35D73703CA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3F3CB-FB58-483D-A3B5-20AD4F8F7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3507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725A-2DB5-4993-8D44-7F35D73703CA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3F3CB-FB58-483D-A3B5-20AD4F8F7BF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3912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725A-2DB5-4993-8D44-7F35D73703CA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3F3CB-FB58-483D-A3B5-20AD4F8F7BF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68084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725A-2DB5-4993-8D44-7F35D73703CA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3F3CB-FB58-483D-A3B5-20AD4F8F7BF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55097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725A-2DB5-4993-8D44-7F35D73703CA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3F3CB-FB58-483D-A3B5-20AD4F8F7BF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1576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725A-2DB5-4993-8D44-7F35D73703CA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3F3CB-FB58-483D-A3B5-20AD4F8F7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850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725A-2DB5-4993-8D44-7F35D73703CA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3F3CB-FB58-483D-A3B5-20AD4F8F7BF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3538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725A-2DB5-4993-8D44-7F35D73703CA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3F3CB-FB58-483D-A3B5-20AD4F8F7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178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725A-2DB5-4993-8D44-7F35D73703CA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3F3CB-FB58-483D-A3B5-20AD4F8F7BF5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5828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725A-2DB5-4993-8D44-7F35D73703CA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3F3CB-FB58-483D-A3B5-20AD4F8F7BF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545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725A-2DB5-4993-8D44-7F35D73703CA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3F3CB-FB58-483D-A3B5-20AD4F8F7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995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725A-2DB5-4993-8D44-7F35D73703CA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3F3CB-FB58-483D-A3B5-20AD4F8F7BF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105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725A-2DB5-4993-8D44-7F35D73703CA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3F3CB-FB58-483D-A3B5-20AD4F8F7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256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BDF725A-2DB5-4993-8D44-7F35D73703CA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0C3F3CB-FB58-483D-A3B5-20AD4F8F7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765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  <p:sldLayoutId id="2147483839" r:id="rId14"/>
    <p:sldLayoutId id="2147483840" r:id="rId15"/>
    <p:sldLayoutId id="2147483841" r:id="rId16"/>
    <p:sldLayoutId id="214748384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0196" t="19869" r="55539" b="28018"/>
          <a:stretch/>
        </p:blipFill>
        <p:spPr>
          <a:xfrm>
            <a:off x="4566484" y="1584673"/>
            <a:ext cx="2625624" cy="317196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404446"/>
            <a:ext cx="6815669" cy="624255"/>
          </a:xfrm>
        </p:spPr>
        <p:txBody>
          <a:bodyPr/>
          <a:lstStyle/>
          <a:p>
            <a:r>
              <a:rPr lang="ru-RU" sz="1600" dirty="0" smtClean="0"/>
              <a:t>Муниципальное бюджетное образовательное учреждение Баян-</a:t>
            </a:r>
            <a:r>
              <a:rPr lang="ru-RU" sz="1600" dirty="0" err="1" smtClean="0"/>
              <a:t>колская</a:t>
            </a:r>
            <a:r>
              <a:rPr lang="ru-RU" sz="1600" dirty="0" smtClean="0"/>
              <a:t> средняя общеобразовательная школа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4756638"/>
            <a:ext cx="6815669" cy="476737"/>
          </a:xfrm>
        </p:spPr>
        <p:txBody>
          <a:bodyPr/>
          <a:lstStyle/>
          <a:p>
            <a:r>
              <a:rPr lang="ru-RU" u="sng" dirty="0" smtClean="0"/>
              <a:t>«Жизнь и творчество Нади </a:t>
            </a:r>
            <a:r>
              <a:rPr lang="ru-RU" u="sng" dirty="0" err="1" smtClean="0"/>
              <a:t>Рушевой</a:t>
            </a:r>
            <a:r>
              <a:rPr lang="ru-RU" u="sng" dirty="0" smtClean="0"/>
              <a:t>»</a:t>
            </a:r>
            <a:endParaRPr lang="ru-RU" u="sng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073398" y="5565532"/>
            <a:ext cx="6815669" cy="785446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5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ru-RU" sz="1600" dirty="0" smtClean="0"/>
              <a:t>Выполнила: ученица 7 класса</a:t>
            </a:r>
          </a:p>
          <a:p>
            <a:pPr algn="r"/>
            <a:r>
              <a:rPr lang="ru-RU" sz="1600" dirty="0" err="1" smtClean="0"/>
              <a:t>Новожакова</a:t>
            </a:r>
            <a:r>
              <a:rPr lang="ru-RU" sz="1600" dirty="0" smtClean="0"/>
              <a:t> </a:t>
            </a:r>
            <a:r>
              <a:rPr lang="ru-RU" sz="1600" dirty="0" err="1" smtClean="0"/>
              <a:t>Чайзат</a:t>
            </a:r>
            <a:endParaRPr lang="ru-RU" sz="1600" dirty="0" smtClean="0"/>
          </a:p>
          <a:p>
            <a:pPr algn="r"/>
            <a:r>
              <a:rPr lang="ru-RU" sz="1600" smtClean="0"/>
              <a:t>Проверила: </a:t>
            </a:r>
            <a:r>
              <a:rPr lang="ru-RU" sz="1600" dirty="0" smtClean="0"/>
              <a:t>Байкара Р.Т.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13289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</a:t>
            </a:r>
            <a:r>
              <a:rPr lang="ru-RU" dirty="0" err="1" smtClean="0"/>
              <a:t>Кентавренок</a:t>
            </a:r>
            <a:r>
              <a:rPr lang="ru-RU" dirty="0" smtClean="0"/>
              <a:t>»     «Маленький принц»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285" y="2604478"/>
            <a:ext cx="2719754" cy="331100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3260" y="2365237"/>
            <a:ext cx="1578952" cy="3789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60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Автопортреты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321" y="2574611"/>
            <a:ext cx="2840648" cy="351565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700" y="2574611"/>
            <a:ext cx="2423746" cy="354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08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Автопортреты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318"/>
          <a:stretch/>
        </p:blipFill>
        <p:spPr>
          <a:xfrm>
            <a:off x="2814637" y="2538169"/>
            <a:ext cx="2566255" cy="332047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0304" y="2434004"/>
            <a:ext cx="2410122" cy="3799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42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</a:t>
            </a:r>
            <a:r>
              <a:rPr lang="ru-RU" dirty="0"/>
              <a:t>)	</a:t>
            </a:r>
            <a:r>
              <a:rPr lang="ru-RU" dirty="0" smtClean="0"/>
              <a:t>Знакомство с жизнью </a:t>
            </a:r>
            <a:r>
              <a:rPr lang="ru-RU" dirty="0"/>
              <a:t>и </a:t>
            </a:r>
            <a:r>
              <a:rPr lang="ru-RU" dirty="0" smtClean="0"/>
              <a:t>творчеством </a:t>
            </a:r>
            <a:r>
              <a:rPr lang="ru-RU" dirty="0"/>
              <a:t>Нади </a:t>
            </a:r>
            <a:r>
              <a:rPr lang="ru-RU" dirty="0" err="1"/>
              <a:t>Рушевой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/>
              <a:t>)	</a:t>
            </a:r>
            <a:r>
              <a:rPr lang="ru-RU" dirty="0" smtClean="0"/>
              <a:t>Знакомство с рисунками </a:t>
            </a:r>
            <a:r>
              <a:rPr lang="ru-RU" dirty="0"/>
              <a:t>Нади </a:t>
            </a:r>
            <a:r>
              <a:rPr lang="ru-RU" dirty="0" err="1"/>
              <a:t>Рушевой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4</a:t>
            </a:r>
            <a:r>
              <a:rPr lang="ru-RU" dirty="0"/>
              <a:t>) 	</a:t>
            </a:r>
            <a:r>
              <a:rPr lang="ru-RU" dirty="0" smtClean="0"/>
              <a:t>Знакомство с выставками </a:t>
            </a:r>
            <a:r>
              <a:rPr lang="ru-RU" dirty="0"/>
              <a:t>Нади </a:t>
            </a:r>
            <a:r>
              <a:rPr lang="ru-RU" dirty="0" err="1"/>
              <a:t>Рушевой</a:t>
            </a:r>
            <a:r>
              <a:rPr lang="ru-RU" dirty="0"/>
              <a:t> </a:t>
            </a:r>
          </a:p>
          <a:p>
            <a:r>
              <a:rPr lang="ru-RU" dirty="0"/>
              <a:t>5)	</a:t>
            </a:r>
            <a:r>
              <a:rPr lang="ru-RU" dirty="0" smtClean="0"/>
              <a:t>Структурирование полученных </a:t>
            </a:r>
            <a:r>
              <a:rPr lang="ru-RU" dirty="0"/>
              <a:t>знания для дальнейшей трансляции.</a:t>
            </a:r>
          </a:p>
        </p:txBody>
      </p:sp>
    </p:spTree>
    <p:extLst>
      <p:ext uri="{BB962C8B-B14F-4D97-AF65-F5344CB8AC3E}">
        <p14:creationId xmlns:p14="http://schemas.microsoft.com/office/powerpoint/2010/main" val="270945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Биография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	Надежда </a:t>
            </a:r>
            <a:r>
              <a:rPr lang="ru-RU" dirty="0" err="1"/>
              <a:t>Рушева</a:t>
            </a:r>
            <a:r>
              <a:rPr lang="ru-RU" dirty="0"/>
              <a:t> родилась в городе Улан-Батор в семье советского художника Николая Константиновича </a:t>
            </a:r>
            <a:r>
              <a:rPr lang="ru-RU" dirty="0" err="1"/>
              <a:t>Рушева</a:t>
            </a:r>
            <a:r>
              <a:rPr lang="ru-RU" dirty="0"/>
              <a:t> (1918—1975</a:t>
            </a:r>
            <a:r>
              <a:rPr lang="ru-RU" dirty="0" smtClean="0"/>
              <a:t>).</a:t>
            </a: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	Её </a:t>
            </a:r>
            <a:r>
              <a:rPr lang="ru-RU" dirty="0"/>
              <a:t>мать — первая тувинская балерина Наталья </a:t>
            </a:r>
            <a:r>
              <a:rPr lang="ru-RU" dirty="0" err="1"/>
              <a:t>Дойдаловна</a:t>
            </a:r>
            <a:r>
              <a:rPr lang="ru-RU" dirty="0"/>
              <a:t> </a:t>
            </a:r>
            <a:r>
              <a:rPr lang="ru-RU" dirty="0" err="1"/>
              <a:t>Ажикмаа-Рушева</a:t>
            </a:r>
            <a:r>
              <a:rPr lang="ru-RU" dirty="0"/>
              <a:t> (1926—2015).</a:t>
            </a:r>
          </a:p>
          <a:p>
            <a:pPr marL="0" indent="0" algn="just">
              <a:buNone/>
            </a:pPr>
            <a:r>
              <a:rPr lang="ru-RU" dirty="0" smtClean="0"/>
              <a:t>	Летом </a:t>
            </a:r>
            <a:r>
              <a:rPr lang="ru-RU" dirty="0"/>
              <a:t>1952 года семья переехала в Москву.</a:t>
            </a:r>
          </a:p>
          <a:p>
            <a:pPr marL="0" indent="0" algn="just">
              <a:buNone/>
            </a:pPr>
            <a:r>
              <a:rPr lang="ru-RU" dirty="0" smtClean="0"/>
              <a:t>	Надя </a:t>
            </a:r>
            <a:r>
              <a:rPr lang="ru-RU" dirty="0"/>
              <a:t>начала рисовать с пяти лет, причём никто не обучал её рисованию, также до школы её не учили читать и писать. В семилетием возрасте, будучи первоклассницей, она начала рисовать регулярно, каждый день не более получаса после уроков. Тогда же она за один вечер нарисовала 36 иллюстраций к «Сказке о царе </a:t>
            </a:r>
            <a:r>
              <a:rPr lang="ru-RU" dirty="0" err="1"/>
              <a:t>Салтане</a:t>
            </a:r>
            <a:r>
              <a:rPr lang="ru-RU" dirty="0"/>
              <a:t>» Пушкина, за то время, пока отец читал эту её любимую сказку вслух.</a:t>
            </a:r>
          </a:p>
        </p:txBody>
      </p:sp>
    </p:spTree>
    <p:extLst>
      <p:ext uri="{BB962C8B-B14F-4D97-AF65-F5344CB8AC3E}">
        <p14:creationId xmlns:p14="http://schemas.microsoft.com/office/powerpoint/2010/main" val="260268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Выставки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2" y="2618478"/>
            <a:ext cx="9601196" cy="331893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aseline="-250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	В </a:t>
            </a:r>
            <a:r>
              <a:rPr lang="ru-RU" baseline="-25000" dirty="0">
                <a:solidFill>
                  <a:srgbClr val="000000"/>
                </a:solidFill>
                <a:latin typeface="Constantia" panose="02030602050306030303" pitchFamily="18" charset="0"/>
              </a:rPr>
              <a:t>мае 1964 года состоялась первая выставка её рисунков, организованная журналом «Юность» (Надя училась в пятом классе). После этой выставки в том же году в № 6 журнала появились первые публикации её рисунков, когда ей было всего 12 лет. За следующие пять лет её жизни состоялось пятнадцать персональных </a:t>
            </a:r>
            <a:r>
              <a:rPr lang="ru-RU" baseline="-250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выставок в </a:t>
            </a:r>
            <a:r>
              <a:rPr lang="ru-RU" baseline="-25000" dirty="0">
                <a:solidFill>
                  <a:srgbClr val="000000"/>
                </a:solidFill>
                <a:latin typeface="Constantia" panose="02030602050306030303" pitchFamily="18" charset="0"/>
              </a:rPr>
              <a:t>Москве, Варшаве, Ленинграде, Польше, Чехословакии, Румынии, Индии.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aseline="-250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	В </a:t>
            </a:r>
            <a:r>
              <a:rPr lang="ru-RU" baseline="-25000" dirty="0">
                <a:solidFill>
                  <a:srgbClr val="000000"/>
                </a:solidFill>
                <a:latin typeface="Constantia" panose="02030602050306030303" pitchFamily="18" charset="0"/>
              </a:rPr>
              <a:t>1965 году в № з журнала «Юность» были опубликованы первые иллюстрации тринадцатилетней Нади к художественному произведению — к повести Эдуарда Пашнева «</a:t>
            </a:r>
            <a:r>
              <a:rPr lang="ru-RU" baseline="-25000" dirty="0" err="1">
                <a:solidFill>
                  <a:srgbClr val="000000"/>
                </a:solidFill>
                <a:latin typeface="Constantia" panose="02030602050306030303" pitchFamily="18" charset="0"/>
              </a:rPr>
              <a:t>Ньютоново</a:t>
            </a:r>
            <a:r>
              <a:rPr lang="ru-RU" baseline="-25000" dirty="0">
                <a:solidFill>
                  <a:srgbClr val="000000"/>
                </a:solidFill>
                <a:latin typeface="Constantia" panose="02030602050306030303" pitchFamily="18" charset="0"/>
              </a:rPr>
              <a:t> яблоко». Впереди были иллюстрации к романам «Война и мир» Льва Толстого и «Мастер и Маргарита» Михаила Булгакова и слава будущего книжного графика, хотя сама юная художница мечтала стать художником-мультипликатором.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aseline="-250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В </a:t>
            </a:r>
            <a:r>
              <a:rPr lang="ru-RU" baseline="-25000" dirty="0">
                <a:solidFill>
                  <a:srgbClr val="000000"/>
                </a:solidFill>
                <a:latin typeface="Constantia" panose="02030602050306030303" pitchFamily="18" charset="0"/>
              </a:rPr>
              <a:t>1067 году была в Артеке, где познакомилась с Олегом </a:t>
            </a:r>
            <a:r>
              <a:rPr lang="ru-RU" baseline="-25000" dirty="0" err="1">
                <a:solidFill>
                  <a:srgbClr val="000000"/>
                </a:solidFill>
                <a:latin typeface="Constantia" panose="02030602050306030303" pitchFamily="18" charset="0"/>
              </a:rPr>
              <a:t>Сафаралиевым</a:t>
            </a:r>
            <a:r>
              <a:rPr lang="ru-RU" baseline="-25000" dirty="0">
                <a:solidFill>
                  <a:srgbClr val="000000"/>
                </a:solidFill>
                <a:latin typeface="Constantia" panose="02030602050306030303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602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1022514"/>
          </a:xfrm>
        </p:spPr>
        <p:txBody>
          <a:bodyPr/>
          <a:lstStyle/>
          <a:p>
            <a:r>
              <a:rPr lang="ru-RU" dirty="0" smtClean="0"/>
              <a:t>Творчество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2" y="2461845"/>
            <a:ext cx="9601196" cy="3736731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aseline="-25000" dirty="0"/>
              <a:t>	Среди её работ — иллюстрации к мифам Древней Эллады, произведениям Пушкина, Л. Н. Толстого, Михаила Булгакова. Всего были проиллюстрированы произведения около 50 авторов.</a:t>
            </a:r>
            <a:endParaRPr lang="ru-RU" dirty="0"/>
          </a:p>
          <a:p>
            <a:pPr algn="just"/>
            <a:r>
              <a:rPr lang="ru-RU" baseline="-25000" dirty="0"/>
              <a:t>Среди Надиных зарисовок есть несколько таких, на которых изображён балет «Анна Каренина». Такой балет действительно был поставлен уже после смерти художницы, и главную роль в нём танцевала Майя Плисецкая.</a:t>
            </a:r>
          </a:p>
          <a:p>
            <a:pPr algn="just"/>
            <a:r>
              <a:rPr lang="ru-RU" baseline="-25000" dirty="0"/>
              <a:t>Её рисунки рождались без эскизов, всегда рисовала враз, набело, и она никогда не пользовалась старательной резинкой. </a:t>
            </a:r>
            <a:r>
              <a:rPr lang="ru-RU" i="1" baseline="-25000" dirty="0"/>
              <a:t>«Я их заранее вижу... Они проступают на бумаге</a:t>
            </a:r>
            <a:r>
              <a:rPr lang="ru-RU" baseline="-25000" dirty="0"/>
              <a:t>, </a:t>
            </a:r>
            <a:r>
              <a:rPr lang="ru-RU" i="1" baseline="-25000" dirty="0"/>
              <a:t>как водяные знаки</a:t>
            </a:r>
            <a:r>
              <a:rPr lang="ru-RU" baseline="-25000" dirty="0"/>
              <a:t>, </a:t>
            </a:r>
            <a:r>
              <a:rPr lang="ru-RU" i="1" baseline="-25000" dirty="0"/>
              <a:t>и мне остаётся их чем-нибудь обвести»,</a:t>
            </a:r>
            <a:r>
              <a:rPr lang="ru-RU" baseline="-25000" dirty="0"/>
              <a:t> — говорила Надя.</a:t>
            </a:r>
          </a:p>
          <a:p>
            <a:pPr algn="just"/>
            <a:r>
              <a:rPr lang="ru-RU" baseline="-25000" dirty="0"/>
              <a:t>Надя оставила после себя огромное художественное наследие — около 12 </a:t>
            </a:r>
            <a:r>
              <a:rPr lang="ru-RU" baseline="-25000" dirty="0" smtClean="0"/>
              <a:t>000 рисунков</a:t>
            </a:r>
            <a:r>
              <a:rPr lang="ru-RU" baseline="-25000" dirty="0"/>
              <a:t>. Точное их число невозможно подсчитать — значительная доля разошлась в письмах, сотни листов художница подарила друзьям и знакомым, немалое количество работ по разным причинам не вернулось с первых выставок. Многие её рисунки хранятся в музее Льва Толстого в Москве, в музее-филиале имени Нади </a:t>
            </a:r>
            <a:r>
              <a:rPr lang="ru-RU" baseline="-25000" dirty="0" err="1"/>
              <a:t>Рушевой</a:t>
            </a:r>
            <a:r>
              <a:rPr lang="ru-RU" baseline="-25000" dirty="0"/>
              <a:t> в городе </a:t>
            </a:r>
            <a:r>
              <a:rPr lang="ru-RU" baseline="-25000" dirty="0" smtClean="0"/>
              <a:t>Кызыле, в </a:t>
            </a:r>
            <a:r>
              <a:rPr lang="ru-RU" baseline="-25000" dirty="0"/>
              <a:t>Пушкинском доме Академии наук в Петербурге, Национальном фонде культуры, Городской художественной галерее г. Саров Нижегородской обл. и ГМИИ им. Пушкина в Москве.</a:t>
            </a:r>
            <a:endParaRPr lang="ru-RU" dirty="0"/>
          </a:p>
          <a:p>
            <a:pPr algn="just"/>
            <a:r>
              <a:rPr lang="ru-RU" baseline="-25000" dirty="0"/>
              <a:t>Прошло более 160 выставок её работ в </a:t>
            </a:r>
            <a:r>
              <a:rPr lang="ru-RU" baseline="-25000" dirty="0" smtClean="0"/>
              <a:t>разных странах</a:t>
            </a:r>
            <a:r>
              <a:rPr lang="ru-RU" baseline="-25000" dirty="0"/>
              <a:t>: Японии, Германии, США, Индии, Монголии, Польше и многих других.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341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Память о Наде </a:t>
            </a:r>
            <a:r>
              <a:rPr lang="ru-RU" dirty="0" err="1" smtClean="0"/>
              <a:t>Рушевой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aseline="-25000" dirty="0"/>
              <a:t>Надя </a:t>
            </a:r>
            <a:r>
              <a:rPr lang="ru-RU" baseline="-25000" dirty="0" err="1"/>
              <a:t>Рушева</a:t>
            </a:r>
            <a:r>
              <a:rPr lang="ru-RU" baseline="-25000" dirty="0"/>
              <a:t> скончалась 6 марта 1969 года в больнице из-за разрыва врождённой аневризмы сосуда головного мозга и последующего кровоизлияния в мозг.</a:t>
            </a:r>
            <a:endParaRPr lang="ru-RU" dirty="0"/>
          </a:p>
          <a:p>
            <a:r>
              <a:rPr lang="ru-RU" baseline="-25000" dirty="0"/>
              <a:t>Похоронена в Москве, на Покровском кладбище (на первом участке). На её могиле поставлен памятник, где воспроизведён её рисунок «</a:t>
            </a:r>
            <a:r>
              <a:rPr lang="ru-RU" baseline="-25000" dirty="0" err="1"/>
              <a:t>Кентаврёнок</a:t>
            </a:r>
            <a:r>
              <a:rPr lang="ru-RU" baseline="-25000" dirty="0"/>
              <a:t>».</a:t>
            </a:r>
            <a:endParaRPr lang="ru-RU" dirty="0"/>
          </a:p>
          <a:p>
            <a:r>
              <a:rPr lang="ru-RU" baseline="-25000" dirty="0" smtClean="0"/>
              <a:t>Также </a:t>
            </a:r>
            <a:r>
              <a:rPr lang="ru-RU" baseline="-25000" dirty="0"/>
              <a:t>рисунок Нади «</a:t>
            </a:r>
            <a:r>
              <a:rPr lang="ru-RU" baseline="-25000" dirty="0" err="1"/>
              <a:t>Кентаврёнок</a:t>
            </a:r>
            <a:r>
              <a:rPr lang="ru-RU" baseline="-25000" dirty="0"/>
              <a:t>» стал логотипом Автономной некоммерческой организации «Международный Центр Неигрового Кино и Телевидения „Кентавр"», занимающегося подготовкой и проведением кинофестиваля «Послание к Человеку». На основе рисунка выполнены ежегодные призы фестиваля «Золотой Кентавр» и «Серебряный Кентавр». В 2003 году на лестнице Санкт-Петербургского Дома Кино открыт памятник </a:t>
            </a:r>
            <a:r>
              <a:rPr lang="ru-RU" baseline="-25000" dirty="0" err="1"/>
              <a:t>Кентавренку</a:t>
            </a:r>
            <a:r>
              <a:rPr lang="ru-RU" baseline="-25000" dirty="0"/>
              <a:t>.</a:t>
            </a:r>
            <a:endParaRPr lang="ru-RU" dirty="0"/>
          </a:p>
          <a:p>
            <a:r>
              <a:rPr lang="ru-RU" baseline="-25000" dirty="0"/>
              <a:t>Её именем назван Центр образования № 1466 (бывшая московская школа № 470), в которой она училась. В школе открыт музей её жизни и творчества.</a:t>
            </a:r>
            <a:endParaRPr lang="ru-RU" dirty="0"/>
          </a:p>
          <a:p>
            <a:r>
              <a:rPr lang="ru-RU" baseline="-25000" dirty="0"/>
              <a:t>21 октября 1982 года </a:t>
            </a:r>
            <a:r>
              <a:rPr lang="ru-RU" baseline="-25000" dirty="0" smtClean="0"/>
              <a:t>крымский астроном </a:t>
            </a:r>
            <a:r>
              <a:rPr lang="ru-RU" baseline="-25000" dirty="0"/>
              <a:t>Л. Г. </a:t>
            </a:r>
            <a:r>
              <a:rPr lang="ru-RU" baseline="-25000" dirty="0" err="1"/>
              <a:t>Карачкина</a:t>
            </a:r>
            <a:r>
              <a:rPr lang="ru-RU" baseline="-25000" dirty="0"/>
              <a:t> открыла малую планету № 3316, которую назвала в честь Нади — </a:t>
            </a:r>
            <a:r>
              <a:rPr lang="en-US" baseline="-25000" dirty="0" err="1"/>
              <a:t>Rusheva</a:t>
            </a:r>
            <a:r>
              <a:rPr lang="en-US" baseline="-25000" dirty="0"/>
              <a:t>.</a:t>
            </a:r>
            <a:endParaRPr lang="ru-RU" dirty="0"/>
          </a:p>
          <a:p>
            <a:r>
              <a:rPr lang="ru-RU" baseline="-25000" dirty="0"/>
              <a:t>На Кавказе есть перевал Нади </a:t>
            </a:r>
            <a:r>
              <a:rPr lang="ru-RU" baseline="-25000" dirty="0" err="1"/>
              <a:t>Рушевой</a:t>
            </a:r>
            <a:r>
              <a:rPr lang="ru-RU" baseline="-25000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260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Отзывы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aseline="-25000" dirty="0"/>
              <a:t>Люди нуждаются в таком искусстве, как в глотке свежего воздуха. Гениальная девочка обладала поразительным даром проникновения в область человеческого духа...— Дмитрий Сергеевич Лихачёв, </a:t>
            </a:r>
            <a:r>
              <a:rPr lang="ru-RU" baseline="-25000" dirty="0" smtClean="0"/>
              <a:t>академик РАН</a:t>
            </a:r>
            <a:endParaRPr lang="ru-RU" dirty="0"/>
          </a:p>
          <a:p>
            <a:r>
              <a:rPr lang="ru-RU" baseline="-25000" dirty="0"/>
              <a:t>То, что это создала девочка гениальная, становится ясным с первого рисунка. Они не требуют доказательств своей первозданности.— писатель Ираклий Луарсабович Андроников о цикле «Пушкиниана»</a:t>
            </a:r>
          </a:p>
          <a:p>
            <a:r>
              <a:rPr lang="ru-RU" baseline="-25000" dirty="0"/>
              <a:t>Её рисунки далеко выходят за пределы детского творчества, но и среди взрослых художников едва ли многие могут поспорить с лёгкостью её техники, чувством композиции, с остротой её образов, с её творческим восприятием мира.— скульптор Василий Алексеевич </a:t>
            </a:r>
            <a:r>
              <a:rPr lang="ru-RU" baseline="-25000" dirty="0" err="1"/>
              <a:t>Ватагин</a:t>
            </a:r>
            <a:endParaRPr lang="ru-RU" baseline="-25000" dirty="0"/>
          </a:p>
          <a:p>
            <a:r>
              <a:rPr lang="ru-RU" baseline="-25000" dirty="0"/>
              <a:t>Беспощадная жестокость судьбы вырвала из жизни только что расцветший талант гениальной московской девочки Нади </a:t>
            </a:r>
            <a:r>
              <a:rPr lang="ru-RU" baseline="-25000" dirty="0" err="1"/>
              <a:t>Рушевой</a:t>
            </a:r>
            <a:r>
              <a:rPr lang="ru-RU" baseline="-25000" dirty="0"/>
              <a:t>. Да, гениальной, — теперь нечего бояться преждевременной оценки</a:t>
            </a:r>
            <a:r>
              <a:rPr lang="ru-RU" baseline="-25000" dirty="0" smtClean="0"/>
              <a:t>. - </a:t>
            </a:r>
            <a:r>
              <a:rPr lang="ru-RU" baseline="-25000" dirty="0"/>
              <a:t>из посмертной статьи академика В. А. </a:t>
            </a:r>
            <a:r>
              <a:rPr lang="ru-RU" baseline="-25000" dirty="0" err="1"/>
              <a:t>Ватагина</a:t>
            </a:r>
            <a:r>
              <a:rPr lang="ru-RU" baseline="-25000" dirty="0"/>
              <a:t> в журнале «Юность»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364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 серии «Пушкиниана»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007" y="2780688"/>
            <a:ext cx="5975839" cy="32281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189" y="2497870"/>
            <a:ext cx="2453633" cy="3700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1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 серии «Пушкиниана»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161" y="2610217"/>
            <a:ext cx="3305432" cy="331787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753" y="2610217"/>
            <a:ext cx="3893384" cy="3455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73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32</TotalTime>
  <Words>368</Words>
  <Application>Microsoft Office PowerPoint</Application>
  <PresentationFormat>Широкоэкранный</PresentationFormat>
  <Paragraphs>42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Constantia</vt:lpstr>
      <vt:lpstr>Garamond</vt:lpstr>
      <vt:lpstr>Times New Roman</vt:lpstr>
      <vt:lpstr>Натуральные материалы</vt:lpstr>
      <vt:lpstr>Муниципальное бюджетное образовательное учреждение Баян-колская средняя общеобразовательная школа</vt:lpstr>
      <vt:lpstr>Цель и задачи</vt:lpstr>
      <vt:lpstr>Биография</vt:lpstr>
      <vt:lpstr>Выставки</vt:lpstr>
      <vt:lpstr>Творчество </vt:lpstr>
      <vt:lpstr>Память о Наде Рушевой</vt:lpstr>
      <vt:lpstr>Отзывы</vt:lpstr>
      <vt:lpstr>Из серии «Пушкиниана»</vt:lpstr>
      <vt:lpstr>Из серии «Пушкиниана»</vt:lpstr>
      <vt:lpstr>«Кентавренок»     «Маленький принц»</vt:lpstr>
      <vt:lpstr>Автопортреты </vt:lpstr>
      <vt:lpstr>Автопортреты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образовательное учреждение Баян-колская средняя общеобразовательная школа</dc:title>
  <dc:creator>User</dc:creator>
  <cp:lastModifiedBy>User</cp:lastModifiedBy>
  <cp:revision>7</cp:revision>
  <dcterms:created xsi:type="dcterms:W3CDTF">2017-05-28T05:34:34Z</dcterms:created>
  <dcterms:modified xsi:type="dcterms:W3CDTF">2017-05-28T07:02:09Z</dcterms:modified>
</cp:coreProperties>
</file>