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9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0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0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9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1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1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5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9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4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23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E13B-8132-4C8B-AE0F-3818DEB19120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2F350-9AA1-4A91-8CAB-4735D05DA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54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2761" y="5602309"/>
            <a:ext cx="6246254" cy="721217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latin typeface="Arial Black" panose="020B0A04020102020204" pitchFamily="34" charset="0"/>
              </a:rPr>
              <a:t>Изображение Сергия Радонежского на покрове 15 века.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Sergius von Radone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54" y="2621573"/>
            <a:ext cx="2584272" cy="402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21983" y="682581"/>
            <a:ext cx="10637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Сергий Радонежский в произведениях русских художников.  </a:t>
            </a:r>
            <a:r>
              <a:rPr lang="ru-RU" sz="4000" dirty="0" err="1" smtClean="0">
                <a:latin typeface="Arial Black" panose="020B0A04020102020204" pitchFamily="34" charset="0"/>
              </a:rPr>
              <a:t>М.В.Нестерова</a:t>
            </a:r>
            <a:r>
              <a:rPr lang="ru-RU" sz="4000" dirty="0" smtClean="0">
                <a:latin typeface="Arial Black" panose="020B0A04020102020204" pitchFamily="34" charset="0"/>
              </a:rPr>
              <a:t>.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731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Явление юному </a:t>
            </a:r>
            <a:r>
              <a:rPr lang="ru-RU" b="1" dirty="0" err="1" smtClean="0">
                <a:latin typeface="Arial Black" panose="020B0A04020102020204" pitchFamily="34" charset="0"/>
              </a:rPr>
              <a:t>Варфаломею</a:t>
            </a:r>
            <a:r>
              <a:rPr lang="ru-RU" b="1" dirty="0" smtClean="0">
                <a:latin typeface="Arial Black" panose="020B0A04020102020204" pitchFamily="34" charset="0"/>
              </a:rPr>
              <a:t> (Сергию Радонежскому)</a:t>
            </a:r>
            <a:br>
              <a:rPr lang="ru-RU" b="1" dirty="0" smtClean="0">
                <a:latin typeface="Arial Black" panose="020B0A04020102020204" pitchFamily="34" charset="0"/>
              </a:rPr>
            </a:br>
            <a:r>
              <a:rPr lang="ru-RU" b="1" dirty="0" smtClean="0">
                <a:latin typeface="Arial Black" panose="020B0A04020102020204" pitchFamily="34" charset="0"/>
              </a:rPr>
              <a:t>М.Н. Нестерова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86987"/>
            <a:ext cx="6141626" cy="4626692"/>
          </a:xfrm>
        </p:spPr>
      </p:pic>
    </p:spTree>
    <p:extLst>
      <p:ext uri="{BB962C8B-B14F-4D97-AF65-F5344CB8AC3E}">
        <p14:creationId xmlns:p14="http://schemas.microsoft.com/office/powerpoint/2010/main" val="87591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Юность преподобного Сергия </a:t>
            </a:r>
            <a:r>
              <a:rPr lang="ru-RU" sz="2800" b="1" dirty="0" smtClean="0">
                <a:latin typeface="Arial Black" panose="020B0A04020102020204" pitchFamily="34" charset="0"/>
              </a:rPr>
              <a:t>Радонежского.  Михаил Васильевич Нестеров</a:t>
            </a:r>
            <a:r>
              <a:rPr lang="ru-RU" sz="2800" b="1" dirty="0" smtClean="0">
                <a:latin typeface="Arial Black" panose="020B0A04020102020204" pitchFamily="34" charset="0"/>
              </a:rPr>
              <a:t>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2" y="1499079"/>
            <a:ext cx="5018031" cy="5332658"/>
          </a:xfrm>
        </p:spPr>
      </p:pic>
      <p:pic>
        <p:nvPicPr>
          <p:cNvPr id="6146" name="Picture 2" descr="http://f16.ifotki.info/org/491e87c74df3974efb5db0e60626a3e3bc5f6c183162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764" y="1790162"/>
            <a:ext cx="5991285" cy="372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93228" y="6014434"/>
            <a:ext cx="508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Николай Рерих «Сергий строитель»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6415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 Black" panose="020B0A04020102020204" pitchFamily="34" charset="0"/>
              </a:rPr>
              <a:t>Труды преподобного Сергия Радонежского. М.В. Нестеров.</a:t>
            </a:r>
            <a:endParaRPr lang="ru-RU" sz="4000" b="1" dirty="0">
              <a:latin typeface="Arial Black" panose="020B0A04020102020204" pitchFamily="34" charset="0"/>
            </a:endParaRPr>
          </a:p>
        </p:txBody>
      </p:sp>
      <p:pic>
        <p:nvPicPr>
          <p:cNvPr id="3074" name="Picture 2" descr="http://www.orthedu.ru/uploads/posts/2013-12/1386366029_radonezhskyi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5" y="1564789"/>
            <a:ext cx="4971245" cy="51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24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30" y="476518"/>
            <a:ext cx="8391659" cy="85870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Чудо Сергия Радонежского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http://www.eparhia-saratov.ru/files/image/2013/10/journal/08_sr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34" y="2274752"/>
            <a:ext cx="6823141" cy="408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16.ifotki.info/org/6b40cc3222d9e13a889553dc108d98c1bc5f6c1831637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519" y="0"/>
            <a:ext cx="4146997" cy="60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85656" y="6075350"/>
            <a:ext cx="4224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Александр Простев</a:t>
            </a:r>
            <a:br>
              <a:rPr lang="ru-RU" b="1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7730" y="1429555"/>
            <a:ext cx="6761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Наталья Климова. </a:t>
            </a:r>
            <a:br>
              <a:rPr lang="ru-RU" b="1"/>
            </a:br>
            <a:r>
              <a:rPr lang="ru-RU" b="1"/>
              <a:t>Воскрешение преподобным Сергием Радонежским мальчика</a:t>
            </a:r>
            <a:br>
              <a:rPr lang="ru-RU" b="1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147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Алексей Данилович </a:t>
            </a:r>
            <a:r>
              <a:rPr lang="ru-RU" b="1" dirty="0" err="1">
                <a:latin typeface="Arial Black" panose="020B0A04020102020204" pitchFamily="34" charset="0"/>
              </a:rPr>
              <a:t>Кившенко</a:t>
            </a:r>
            <a:r>
              <a:rPr lang="ru-RU" b="1" dirty="0">
                <a:latin typeface="Arial Black" panose="020B0A04020102020204" pitchFamily="34" charset="0"/>
              </a:rPr>
              <a:t> (1851-1895</a:t>
            </a:r>
            <a:r>
              <a:rPr lang="ru-RU" b="1" dirty="0" smtClean="0">
                <a:latin typeface="Arial Black" panose="020B0A04020102020204" pitchFamily="34" charset="0"/>
              </a:rPr>
              <a:t>)</a:t>
            </a:r>
            <a:r>
              <a:rPr lang="ru-RU" dirty="0"/>
              <a:t> </a:t>
            </a:r>
            <a:r>
              <a:rPr lang="ru-RU" sz="2700" b="1" dirty="0">
                <a:latin typeface="Arial Black" panose="020B0A04020102020204" pitchFamily="34" charset="0"/>
              </a:rPr>
              <a:t>совет великого князя Дмитрия с преподобным Сергием перед Куликовской битвой с полчищами хана Мамая</a:t>
            </a:r>
          </a:p>
        </p:txBody>
      </p:sp>
      <p:pic>
        <p:nvPicPr>
          <p:cNvPr id="2052" name="Picture 4" descr="http://www.eparhia-saratov.ru/files/image/2013/10/journal/08_sr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933" y="2143016"/>
            <a:ext cx="7073378" cy="513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631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Современный художник священник Сергей </a:t>
            </a:r>
            <a:r>
              <a:rPr lang="ru-RU" b="1" dirty="0" smtClean="0">
                <a:latin typeface="Arial Black" panose="020B0A04020102020204" pitchFamily="34" charset="0"/>
              </a:rPr>
              <a:t>Симаков 2007 год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4098" name="Picture 2" descr="http://www.eparhia-saratov.ru/files/image/2013/10/journal/08_sr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499" y="1715146"/>
            <a:ext cx="6918637" cy="514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855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Василий Нестеренко. 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Игумен </a:t>
            </a:r>
            <a:r>
              <a:rPr lang="ru-RU" dirty="0">
                <a:latin typeface="Arial Black" panose="020B0A04020102020204" pitchFamily="34" charset="0"/>
              </a:rPr>
              <a:t>земли русской</a:t>
            </a: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7170" name="Picture 2" descr="http://f16.ifotki.info/org/8eb18cb4361a368341eef9e3c9c4a937bc5f6c1831637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04" y="1378268"/>
            <a:ext cx="4333913" cy="579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02309" y="1906073"/>
            <a:ext cx="57514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Преподобный же в эти часы молился с братией у себя в церкви. Он говорил о ходе боя. Называл павших и читал заупокойные молитвы. А в конце сказал: «Мы победили».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9973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121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Verdana</vt:lpstr>
      <vt:lpstr>Тема Office</vt:lpstr>
      <vt:lpstr>Презентация PowerPoint</vt:lpstr>
      <vt:lpstr>Явление юному Варфаломею (Сергию Радонежскому) М.Н. Нестерова</vt:lpstr>
      <vt:lpstr>Юность преподобного Сергия Радонежского.  Михаил Васильевич Нестеров.</vt:lpstr>
      <vt:lpstr>Труды преподобного Сергия Радонежского. М.В. Нестеров.</vt:lpstr>
      <vt:lpstr>Чудо Сергия Радонежского</vt:lpstr>
      <vt:lpstr>Алексей Данилович Кившенко (1851-1895) совет великого князя Дмитрия с преподобным Сергием перед Куликовской битвой с полчищами хана Мамая</vt:lpstr>
      <vt:lpstr>Современный художник священник Сергей Симаков 2007 год</vt:lpstr>
      <vt:lpstr>Василий Нестеренко.  Игумен земли русской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7</cp:revision>
  <dcterms:created xsi:type="dcterms:W3CDTF">2017-03-06T17:49:23Z</dcterms:created>
  <dcterms:modified xsi:type="dcterms:W3CDTF">2017-03-06T18:33:07Z</dcterms:modified>
</cp:coreProperties>
</file>