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handoutMasterIdLst>
    <p:handoutMasterId r:id="rId20"/>
  </p:handout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67" r:id="rId10"/>
    <p:sldId id="268" r:id="rId11"/>
    <p:sldId id="266" r:id="rId12"/>
    <p:sldId id="269" r:id="rId13"/>
    <p:sldId id="270" r:id="rId14"/>
    <p:sldId id="276" r:id="rId15"/>
    <p:sldId id="271" r:id="rId16"/>
    <p:sldId id="274" r:id="rId17"/>
    <p:sldId id="273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7" autoAdjust="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DE6B91-F5F7-4BE8-A989-F0B713C69684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2364C5-32A9-4E48-95B8-CD3F5FCD5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8417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4667B-5B1A-426F-BC51-FF9E07CFAE2D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FABFB-C18E-4411-B47D-6D5B9C72A8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6460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4667B-5B1A-426F-BC51-FF9E07CFAE2D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FABFB-C18E-4411-B47D-6D5B9C72A8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517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4667B-5B1A-426F-BC51-FF9E07CFAE2D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FABFB-C18E-4411-B47D-6D5B9C72A8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95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4667B-5B1A-426F-BC51-FF9E07CFAE2D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FABFB-C18E-4411-B47D-6D5B9C72A8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66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4667B-5B1A-426F-BC51-FF9E07CFAE2D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FABFB-C18E-4411-B47D-6D5B9C72A8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5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4667B-5B1A-426F-BC51-FF9E07CFAE2D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FABFB-C18E-4411-B47D-6D5B9C72A8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066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4667B-5B1A-426F-BC51-FF9E07CFAE2D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FABFB-C18E-4411-B47D-6D5B9C72A8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237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4667B-5B1A-426F-BC51-FF9E07CFAE2D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FABFB-C18E-4411-B47D-6D5B9C72A8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80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4667B-5B1A-426F-BC51-FF9E07CFAE2D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FABFB-C18E-4411-B47D-6D5B9C72A8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367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4667B-5B1A-426F-BC51-FF9E07CFAE2D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FABFB-C18E-4411-B47D-6D5B9C72A8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331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4667B-5B1A-426F-BC51-FF9E07CFAE2D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FABFB-C18E-4411-B47D-6D5B9C72A8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1296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54667B-5B1A-426F-BC51-FF9E07CFAE2D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FABFB-C18E-4411-B47D-6D5B9C72A8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3622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47568" y="9128"/>
            <a:ext cx="962524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-505072" y="4593526"/>
            <a:ext cx="9649072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Шарфик </a:t>
            </a:r>
            <a:endParaRPr lang="ru-RU" sz="72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/>
            <a:r>
              <a:rPr lang="ru-RU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для львенка</a:t>
            </a:r>
            <a:endParaRPr lang="ru-RU" sz="7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67073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19256" cy="922114"/>
          </a:xfrm>
        </p:spPr>
        <p:txBody>
          <a:bodyPr>
            <a:noAutofit/>
          </a:bodyPr>
          <a:lstStyle/>
          <a:p>
            <a:r>
              <a:rPr lang="ru-RU" dirty="0">
                <a:latin typeface="Book Antiqua" panose="02040602050305030304" pitchFamily="18" charset="0"/>
              </a:rPr>
              <a:t>Снег на вид какой?</a:t>
            </a:r>
            <a:br>
              <a:rPr lang="ru-RU" dirty="0">
                <a:latin typeface="Book Antiqua" panose="02040602050305030304" pitchFamily="18" charset="0"/>
              </a:rPr>
            </a:br>
            <a:endParaRPr lang="ru-RU" dirty="0">
              <a:latin typeface="Book Antiqua" panose="02040602050305030304" pitchFamily="18" charset="0"/>
            </a:endParaRPr>
          </a:p>
        </p:txBody>
      </p:sp>
      <p:pic>
        <p:nvPicPr>
          <p:cNvPr id="1028" name="Picture 4" descr="C:\Documents and Settings\СВЕТА\Рабочий стол\из телефона\P_20161129_1607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56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9972599" y="274638"/>
            <a:ext cx="45719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331640" y="316224"/>
            <a:ext cx="7056784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4400" dirty="0">
                <a:latin typeface="Book Antiqua" panose="02040602050305030304" pitchFamily="18" charset="0"/>
                <a:ea typeface="+mj-ea"/>
                <a:cs typeface="+mj-cs"/>
              </a:rPr>
              <a:t>А какой он на ощупь?</a:t>
            </a:r>
          </a:p>
          <a:p>
            <a:endParaRPr lang="ru-RU" dirty="0"/>
          </a:p>
        </p:txBody>
      </p:sp>
      <p:pic>
        <p:nvPicPr>
          <p:cNvPr id="2050" name="Picture 2" descr="C:\Documents and Settings\СВЕТА\Рабочий стол\из телефона\P_20161129_16015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6444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3" y="260648"/>
            <a:ext cx="3744416" cy="5688632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Book Antiqua" panose="02040602050305030304" pitchFamily="18" charset="0"/>
              </a:rPr>
              <a:t/>
            </a:r>
            <a:br>
              <a:rPr lang="ru-RU" sz="3600" dirty="0" smtClean="0">
                <a:latin typeface="Book Antiqua" panose="02040602050305030304" pitchFamily="18" charset="0"/>
              </a:rPr>
            </a:br>
            <a:r>
              <a:rPr lang="ru-RU" sz="3600" dirty="0">
                <a:latin typeface="Book Antiqua" panose="02040602050305030304" pitchFamily="18" charset="0"/>
              </a:rPr>
              <a:t/>
            </a:r>
            <a:br>
              <a:rPr lang="ru-RU" sz="3600" dirty="0">
                <a:latin typeface="Book Antiqua" panose="02040602050305030304" pitchFamily="18" charset="0"/>
              </a:rPr>
            </a:br>
            <a:r>
              <a:rPr lang="ru-RU" sz="3600" dirty="0" smtClean="0">
                <a:latin typeface="Book Antiqua" panose="02040602050305030304" pitchFamily="18" charset="0"/>
              </a:rPr>
              <a:t/>
            </a:r>
            <a:br>
              <a:rPr lang="ru-RU" sz="3600" dirty="0" smtClean="0">
                <a:latin typeface="Book Antiqua" panose="02040602050305030304" pitchFamily="18" charset="0"/>
              </a:rPr>
            </a:br>
            <a:r>
              <a:rPr lang="ru-RU" sz="3600" dirty="0" smtClean="0">
                <a:latin typeface="Book Antiqua" panose="02040602050305030304" pitchFamily="18" charset="0"/>
              </a:rPr>
              <a:t>Что </a:t>
            </a:r>
            <a:r>
              <a:rPr lang="ru-RU" sz="3600" dirty="0">
                <a:latin typeface="Book Antiqua" panose="02040602050305030304" pitchFamily="18" charset="0"/>
              </a:rPr>
              <a:t>происходит </a:t>
            </a:r>
            <a:r>
              <a:rPr lang="ru-RU" sz="3600" dirty="0" smtClean="0">
                <a:latin typeface="Book Antiqua" panose="02040602050305030304" pitchFamily="18" charset="0"/>
              </a:rPr>
              <a:t/>
            </a:r>
            <a:br>
              <a:rPr lang="ru-RU" sz="3600" dirty="0" smtClean="0">
                <a:latin typeface="Book Antiqua" panose="02040602050305030304" pitchFamily="18" charset="0"/>
              </a:rPr>
            </a:br>
            <a:r>
              <a:rPr lang="ru-RU" sz="3600" dirty="0" smtClean="0">
                <a:latin typeface="Book Antiqua" panose="02040602050305030304" pitchFamily="18" charset="0"/>
              </a:rPr>
              <a:t>со </a:t>
            </a:r>
            <a:r>
              <a:rPr lang="ru-RU" sz="3600" dirty="0">
                <a:latin typeface="Book Antiqua" panose="02040602050305030304" pitchFamily="18" charset="0"/>
              </a:rPr>
              <a:t>снегом </a:t>
            </a:r>
            <a:r>
              <a:rPr lang="ru-RU" sz="3600" dirty="0" smtClean="0">
                <a:latin typeface="Book Antiqua" panose="02040602050305030304" pitchFamily="18" charset="0"/>
              </a:rPr>
              <a:t/>
            </a:r>
            <a:br>
              <a:rPr lang="ru-RU" sz="3600" dirty="0" smtClean="0">
                <a:latin typeface="Book Antiqua" panose="02040602050305030304" pitchFamily="18" charset="0"/>
              </a:rPr>
            </a:br>
            <a:r>
              <a:rPr lang="ru-RU" sz="3600" dirty="0" smtClean="0">
                <a:latin typeface="Book Antiqua" panose="02040602050305030304" pitchFamily="18" charset="0"/>
              </a:rPr>
              <a:t>в </a:t>
            </a:r>
            <a:r>
              <a:rPr lang="ru-RU" sz="3600" dirty="0">
                <a:latin typeface="Book Antiqua" panose="02040602050305030304" pitchFamily="18" charset="0"/>
              </a:rPr>
              <a:t>тепле?</a:t>
            </a:r>
            <a:br>
              <a:rPr lang="ru-RU" sz="3600" dirty="0">
                <a:latin typeface="Book Antiqua" panose="02040602050305030304" pitchFamily="18" charset="0"/>
              </a:rPr>
            </a:br>
            <a:r>
              <a:rPr lang="ru-RU" sz="3600" dirty="0">
                <a:latin typeface="Book Antiqua" panose="02040602050305030304" pitchFamily="18" charset="0"/>
              </a:rPr>
              <a:t>А когда снег тает </a:t>
            </a:r>
            <a:r>
              <a:rPr lang="ru-RU" sz="3600" dirty="0" smtClean="0">
                <a:latin typeface="Book Antiqua" panose="02040602050305030304" pitchFamily="18" charset="0"/>
              </a:rPr>
              <a:t/>
            </a:r>
            <a:br>
              <a:rPr lang="ru-RU" sz="3600" dirty="0" smtClean="0">
                <a:latin typeface="Book Antiqua" panose="02040602050305030304" pitchFamily="18" charset="0"/>
              </a:rPr>
            </a:br>
            <a:r>
              <a:rPr lang="ru-RU" sz="3600" dirty="0" smtClean="0">
                <a:latin typeface="Book Antiqua" panose="02040602050305030304" pitchFamily="18" charset="0"/>
              </a:rPr>
              <a:t>и </a:t>
            </a:r>
            <a:r>
              <a:rPr lang="ru-RU" sz="3600" dirty="0">
                <a:latin typeface="Book Antiqua" panose="02040602050305030304" pitchFamily="18" charset="0"/>
              </a:rPr>
              <a:t>превращается </a:t>
            </a:r>
            <a:r>
              <a:rPr lang="ru-RU" sz="3600" dirty="0" smtClean="0">
                <a:latin typeface="Book Antiqua" panose="02040602050305030304" pitchFamily="18" charset="0"/>
              </a:rPr>
              <a:t/>
            </a:r>
            <a:br>
              <a:rPr lang="ru-RU" sz="3600" dirty="0" smtClean="0">
                <a:latin typeface="Book Antiqua" panose="02040602050305030304" pitchFamily="18" charset="0"/>
              </a:rPr>
            </a:br>
            <a:r>
              <a:rPr lang="ru-RU" sz="3600" dirty="0" smtClean="0">
                <a:latin typeface="Book Antiqua" panose="02040602050305030304" pitchFamily="18" charset="0"/>
              </a:rPr>
              <a:t>в </a:t>
            </a:r>
            <a:r>
              <a:rPr lang="ru-RU" sz="3600" dirty="0">
                <a:latin typeface="Book Antiqua" panose="02040602050305030304" pitchFamily="18" charset="0"/>
              </a:rPr>
              <a:t>воду, какая вода на вид?</a:t>
            </a:r>
            <a:br>
              <a:rPr lang="ru-RU" sz="3600" dirty="0">
                <a:latin typeface="Book Antiqua" panose="02040602050305030304" pitchFamily="18" charset="0"/>
              </a:rPr>
            </a:br>
            <a:r>
              <a:rPr lang="ru-RU" sz="4900" dirty="0">
                <a:latin typeface="Book Antiqua" panose="02040602050305030304" pitchFamily="18" charset="0"/>
              </a:rPr>
              <a:t/>
            </a:r>
            <a:br>
              <a:rPr lang="ru-RU" sz="4900" dirty="0">
                <a:latin typeface="Book Antiqua" panose="02040602050305030304" pitchFamily="18" charset="0"/>
              </a:rPr>
            </a:br>
            <a:endParaRPr lang="ru-RU" sz="4900" dirty="0">
              <a:latin typeface="Book Antiqua" panose="02040602050305030304" pitchFamily="18" charset="0"/>
            </a:endParaRPr>
          </a:p>
        </p:txBody>
      </p:sp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639300" y="3860205"/>
            <a:ext cx="46038" cy="34528"/>
          </a:xfrm>
        </p:spPr>
      </p:pic>
      <p:pic>
        <p:nvPicPr>
          <p:cNvPr id="3074" name="Picture 2" descr="C:\Documents and Settings\СВЕТА\Рабочий стол\из телефона\P_20161129_17423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188640"/>
            <a:ext cx="3600400" cy="640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805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6" y="15822"/>
            <a:ext cx="9000000" cy="675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51520" y="476672"/>
            <a:ext cx="252028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Book Antiqua" panose="02040602050305030304" pitchFamily="18" charset="0"/>
              </a:rPr>
              <a:t>Белая звездочка </a:t>
            </a:r>
            <a:endParaRPr lang="ru-RU" sz="3200" dirty="0" smtClean="0">
              <a:latin typeface="Book Antiqua" panose="02040602050305030304" pitchFamily="18" charset="0"/>
            </a:endParaRPr>
          </a:p>
          <a:p>
            <a:pPr algn="ctr"/>
            <a:r>
              <a:rPr lang="ru-RU" sz="3200" dirty="0" smtClean="0">
                <a:latin typeface="Book Antiqua" panose="02040602050305030304" pitchFamily="18" charset="0"/>
              </a:rPr>
              <a:t>с </a:t>
            </a:r>
            <a:r>
              <a:rPr lang="ru-RU" sz="3200" dirty="0">
                <a:latin typeface="Book Antiqua" panose="02040602050305030304" pitchFamily="18" charset="0"/>
              </a:rPr>
              <a:t>неба упала,</a:t>
            </a:r>
          </a:p>
          <a:p>
            <a:pPr algn="ctr"/>
            <a:r>
              <a:rPr lang="ru-RU" sz="3200" dirty="0">
                <a:latin typeface="Book Antiqua" panose="02040602050305030304" pitchFamily="18" charset="0"/>
              </a:rPr>
              <a:t>Ко мне </a:t>
            </a:r>
            <a:endParaRPr lang="ru-RU" sz="3200" dirty="0" smtClean="0">
              <a:latin typeface="Book Antiqua" panose="02040602050305030304" pitchFamily="18" charset="0"/>
            </a:endParaRPr>
          </a:p>
          <a:p>
            <a:pPr algn="ctr"/>
            <a:r>
              <a:rPr lang="ru-RU" sz="3200" dirty="0" smtClean="0">
                <a:latin typeface="Book Antiqua" panose="02040602050305030304" pitchFamily="18" charset="0"/>
              </a:rPr>
              <a:t>на </a:t>
            </a:r>
            <a:r>
              <a:rPr lang="ru-RU" sz="3200" dirty="0">
                <a:latin typeface="Book Antiqua" panose="02040602050305030304" pitchFamily="18" charset="0"/>
              </a:rPr>
              <a:t>ладошку легла </a:t>
            </a:r>
            <a:endParaRPr lang="ru-RU" sz="3200" dirty="0" smtClean="0">
              <a:latin typeface="Book Antiqua" panose="02040602050305030304" pitchFamily="18" charset="0"/>
            </a:endParaRPr>
          </a:p>
          <a:p>
            <a:pPr algn="ctr"/>
            <a:r>
              <a:rPr lang="ru-RU" sz="3200" dirty="0" smtClean="0">
                <a:latin typeface="Book Antiqua" panose="02040602050305030304" pitchFamily="18" charset="0"/>
              </a:rPr>
              <a:t>и пропала</a:t>
            </a:r>
            <a:endParaRPr lang="ru-RU" sz="3200" dirty="0">
              <a:latin typeface="Book Antiqua" panose="0204060205030503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540552" y="5380072"/>
            <a:ext cx="2880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3313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000" y="11359"/>
            <a:ext cx="9252000" cy="66210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67544" y="116632"/>
            <a:ext cx="244827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Book Antiqua" panose="02040602050305030304" pitchFamily="18" charset="0"/>
              </a:rPr>
              <a:t>Почему пропала? А что осталось на месте снежинки?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4384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Book Antiqua" panose="02040602050305030304" pitchFamily="18" charset="0"/>
              </a:rPr>
              <a:t>Поиграем?</a:t>
            </a:r>
            <a:endParaRPr lang="ru-RU" dirty="0">
              <a:latin typeface="Book Antiqua" panose="0204060205030503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340768"/>
            <a:ext cx="7020000" cy="526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64865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80000" cy="688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51520" y="206894"/>
            <a:ext cx="9001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Book Antiqua" panose="02040602050305030304" pitchFamily="18" charset="0"/>
              </a:rPr>
              <a:t>Спасибо вам, ребята. Я понял, что такое зима. А</a:t>
            </a:r>
            <a:r>
              <a:rPr lang="ru-RU" sz="3200" dirty="0" smtClean="0">
                <a:latin typeface="Book Antiqua" panose="02040602050305030304" pitchFamily="18" charset="0"/>
              </a:rPr>
              <a:t> </a:t>
            </a:r>
            <a:r>
              <a:rPr lang="ru-RU" sz="3200" dirty="0">
                <a:latin typeface="Book Antiqua" panose="02040602050305030304" pitchFamily="18" charset="0"/>
              </a:rPr>
              <a:t>что можно делать со </a:t>
            </a:r>
            <a:r>
              <a:rPr lang="ru-RU" sz="3200" dirty="0" smtClean="0">
                <a:latin typeface="Book Antiqua" panose="02040602050305030304" pitchFamily="18" charset="0"/>
              </a:rPr>
              <a:t>снегом?</a:t>
            </a:r>
            <a:endParaRPr lang="ru-RU" sz="3200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5921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50" y="37569"/>
            <a:ext cx="9072000" cy="680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51520" y="116632"/>
            <a:ext cx="9001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Book Antiqua" panose="02040602050305030304" pitchFamily="18" charset="0"/>
              </a:rPr>
              <a:t>Я тоже хочу увидеть </a:t>
            </a:r>
            <a:r>
              <a:rPr lang="ru-RU" sz="3200" dirty="0" smtClean="0">
                <a:latin typeface="Book Antiqua" panose="02040602050305030304" pitchFamily="18" charset="0"/>
              </a:rPr>
              <a:t>зиму! </a:t>
            </a:r>
          </a:p>
          <a:p>
            <a:pPr algn="ctr"/>
            <a:r>
              <a:rPr lang="ru-RU" sz="3200" dirty="0" smtClean="0">
                <a:latin typeface="Book Antiqua" panose="02040602050305030304" pitchFamily="18" charset="0"/>
              </a:rPr>
              <a:t>Я </a:t>
            </a:r>
            <a:r>
              <a:rPr lang="ru-RU" sz="3200" dirty="0">
                <a:latin typeface="Book Antiqua" panose="02040602050305030304" pitchFamily="18" charset="0"/>
              </a:rPr>
              <a:t>бы </a:t>
            </a:r>
            <a:r>
              <a:rPr lang="ru-RU" sz="3200" dirty="0" smtClean="0">
                <a:latin typeface="Book Antiqua" panose="02040602050305030304" pitchFamily="18" charset="0"/>
              </a:rPr>
              <a:t>с </a:t>
            </a:r>
            <a:r>
              <a:rPr lang="ru-RU" sz="3200" dirty="0">
                <a:latin typeface="Book Antiqua" panose="02040602050305030304" pitchFamily="18" charset="0"/>
              </a:rPr>
              <a:t>удовольствием приехал к вам, </a:t>
            </a:r>
            <a:endParaRPr lang="ru-RU" sz="3200" dirty="0" smtClean="0">
              <a:latin typeface="Book Antiqua" panose="02040602050305030304" pitchFamily="18" charset="0"/>
            </a:endParaRPr>
          </a:p>
          <a:p>
            <a:pPr algn="ctr"/>
            <a:r>
              <a:rPr lang="ru-RU" sz="3200" dirty="0" smtClean="0">
                <a:latin typeface="Book Antiqua" panose="02040602050305030304" pitchFamily="18" charset="0"/>
              </a:rPr>
              <a:t>но </a:t>
            </a:r>
            <a:r>
              <a:rPr lang="ru-RU" sz="3200" dirty="0">
                <a:latin typeface="Book Antiqua" panose="02040602050305030304" pitchFamily="18" charset="0"/>
              </a:rPr>
              <a:t>боюсь замерзнуть.</a:t>
            </a:r>
          </a:p>
        </p:txBody>
      </p:sp>
    </p:spTree>
    <p:extLst>
      <p:ext uri="{BB962C8B-B14F-4D97-AF65-F5344CB8AC3E}">
        <p14:creationId xmlns:p14="http://schemas.microsoft.com/office/powerpoint/2010/main" val="2136851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7562" y="-29208"/>
            <a:ext cx="9180000" cy="688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99186" y="4509120"/>
            <a:ext cx="8424936" cy="2073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Book Antiqua" panose="02040602050305030304" pitchFamily="18" charset="0"/>
              </a:rPr>
              <a:t>Дорогие ребята, спасибо вам за подарки! А сейчас мне пора бежать. </a:t>
            </a:r>
            <a:endParaRPr lang="ru-RU" sz="3200" dirty="0" smtClean="0">
              <a:latin typeface="Book Antiqua" panose="02040602050305030304" pitchFamily="18" charset="0"/>
            </a:endParaRPr>
          </a:p>
          <a:p>
            <a:pPr algn="ctr"/>
            <a:r>
              <a:rPr lang="ru-RU" sz="3200" dirty="0" smtClean="0">
                <a:latin typeface="Book Antiqua" panose="02040602050305030304" pitchFamily="18" charset="0"/>
              </a:rPr>
              <a:t>Я </a:t>
            </a:r>
            <a:r>
              <a:rPr lang="ru-RU" sz="3200" dirty="0">
                <a:latin typeface="Book Antiqua" panose="02040602050305030304" pitchFamily="18" charset="0"/>
              </a:rPr>
              <a:t>хочу рассказать о зиме своим друзьям. </a:t>
            </a:r>
            <a:endParaRPr lang="ru-RU" sz="3200" dirty="0" smtClean="0">
              <a:latin typeface="Book Antiqua" panose="02040602050305030304" pitchFamily="18" charset="0"/>
            </a:endParaRPr>
          </a:p>
          <a:p>
            <a:pPr algn="ctr"/>
            <a:r>
              <a:rPr lang="ru-RU" sz="3200" dirty="0" smtClean="0">
                <a:latin typeface="Book Antiqua" panose="02040602050305030304" pitchFamily="18" charset="0"/>
              </a:rPr>
              <a:t>До </a:t>
            </a:r>
            <a:r>
              <a:rPr lang="ru-RU" sz="3200" dirty="0">
                <a:latin typeface="Book Antiqua" panose="02040602050305030304" pitchFamily="18" charset="0"/>
              </a:rPr>
              <a:t>свидания!</a:t>
            </a:r>
          </a:p>
        </p:txBody>
      </p:sp>
    </p:spTree>
    <p:extLst>
      <p:ext uri="{BB962C8B-B14F-4D97-AF65-F5344CB8AC3E}">
        <p14:creationId xmlns:p14="http://schemas.microsoft.com/office/powerpoint/2010/main" val="985137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797152"/>
            <a:ext cx="7478217" cy="1368152"/>
          </a:xfrm>
        </p:spPr>
        <p:txBody>
          <a:bodyPr/>
          <a:lstStyle/>
          <a:p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-34279"/>
            <a:ext cx="9346182" cy="680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-108520" y="116632"/>
            <a:ext cx="273630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Book Antiqua" panose="02040602050305030304" pitchFamily="18" charset="0"/>
              </a:rPr>
              <a:t>Здравствуйте, </a:t>
            </a:r>
            <a:r>
              <a:rPr lang="ru-RU" sz="2800" dirty="0" smtClean="0">
                <a:latin typeface="Book Antiqua" panose="02040602050305030304" pitchFamily="18" charset="0"/>
              </a:rPr>
              <a:t>ребята! </a:t>
            </a:r>
            <a:r>
              <a:rPr lang="ru-RU" sz="2800" dirty="0">
                <a:latin typeface="Book Antiqua" panose="02040602050305030304" pitchFamily="18" charset="0"/>
              </a:rPr>
              <a:t>Говорят, </a:t>
            </a:r>
            <a:endParaRPr lang="ru-RU" sz="2800" dirty="0" smtClean="0">
              <a:latin typeface="Book Antiqua" panose="02040602050305030304" pitchFamily="18" charset="0"/>
            </a:endParaRPr>
          </a:p>
          <a:p>
            <a:pPr algn="ctr"/>
            <a:r>
              <a:rPr lang="ru-RU" sz="2800" dirty="0" smtClean="0">
                <a:latin typeface="Book Antiqua" panose="02040602050305030304" pitchFamily="18" charset="0"/>
              </a:rPr>
              <a:t>у </a:t>
            </a:r>
            <a:r>
              <a:rPr lang="ru-RU" sz="2800" dirty="0">
                <a:latin typeface="Book Antiqua" panose="02040602050305030304" pitchFamily="18" charset="0"/>
              </a:rPr>
              <a:t>вас </a:t>
            </a:r>
            <a:r>
              <a:rPr lang="ru-RU" sz="2800" dirty="0" smtClean="0">
                <a:latin typeface="Book Antiqua" panose="02040602050305030304" pitchFamily="18" charset="0"/>
              </a:rPr>
              <a:t>уже наступила </a:t>
            </a:r>
            <a:r>
              <a:rPr lang="ru-RU" sz="2800" dirty="0">
                <a:latin typeface="Book Antiqua" panose="02040602050305030304" pitchFamily="18" charset="0"/>
              </a:rPr>
              <a:t>зима. </a:t>
            </a:r>
            <a:endParaRPr lang="ru-RU" sz="2800" dirty="0" smtClean="0">
              <a:latin typeface="Book Antiqua" panose="02040602050305030304" pitchFamily="18" charset="0"/>
            </a:endParaRPr>
          </a:p>
          <a:p>
            <a:pPr algn="ctr"/>
            <a:r>
              <a:rPr lang="ru-RU" sz="2800" dirty="0" smtClean="0">
                <a:latin typeface="Book Antiqua" panose="02040602050305030304" pitchFamily="18" charset="0"/>
              </a:rPr>
              <a:t>А </a:t>
            </a:r>
            <a:r>
              <a:rPr lang="ru-RU" sz="2800" smtClean="0">
                <a:latin typeface="Book Antiqua" panose="02040602050305030304" pitchFamily="18" charset="0"/>
              </a:rPr>
              <a:t>в Африке</a:t>
            </a:r>
            <a:endParaRPr lang="ru-RU" sz="2800" dirty="0" smtClean="0">
              <a:latin typeface="Book Antiqua" panose="02040602050305030304" pitchFamily="18" charset="0"/>
            </a:endParaRPr>
          </a:p>
          <a:p>
            <a:pPr algn="ctr"/>
            <a:r>
              <a:rPr lang="ru-RU" sz="2800" dirty="0" smtClean="0">
                <a:latin typeface="Book Antiqua" panose="02040602050305030304" pitchFamily="18" charset="0"/>
              </a:rPr>
              <a:t>всегда </a:t>
            </a:r>
            <a:r>
              <a:rPr lang="ru-RU" sz="2800" dirty="0">
                <a:latin typeface="Book Antiqua" panose="02040602050305030304" pitchFamily="18" charset="0"/>
              </a:rPr>
              <a:t>лето. Расскажите, пожалуйста, </a:t>
            </a:r>
            <a:r>
              <a:rPr lang="ru-RU" sz="2800" dirty="0" smtClean="0">
                <a:latin typeface="Book Antiqua" panose="02040602050305030304" pitchFamily="18" charset="0"/>
              </a:rPr>
              <a:t>мне о зиме </a:t>
            </a:r>
            <a:endParaRPr lang="ru-RU" sz="2800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5143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000"/>
            <a:ext cx="9108000" cy="6831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75173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40552" y="274638"/>
            <a:ext cx="432048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0"/>
            <a:ext cx="5472608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94854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91264" cy="1080120"/>
          </a:xfrm>
        </p:spPr>
        <p:txBody>
          <a:bodyPr/>
          <a:lstStyle/>
          <a:p>
            <a:r>
              <a:rPr lang="ru-RU" dirty="0" smtClean="0">
                <a:latin typeface="Book Antiqua" panose="02040602050305030304" pitchFamily="18" charset="0"/>
              </a:rPr>
              <a:t>Загадки</a:t>
            </a:r>
            <a:endParaRPr lang="ru-RU" dirty="0">
              <a:latin typeface="Book Antiqua" panose="0204060205030503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196752"/>
            <a:ext cx="7056000" cy="529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89801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23622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sz="4900" dirty="0">
              <a:latin typeface="Book Antiqua" panose="0204060205030503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901238" y="5121275"/>
            <a:ext cx="44450" cy="333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25" y="-99392"/>
            <a:ext cx="9180512" cy="70970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471601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Book Antiqua" panose="02040602050305030304" pitchFamily="18" charset="0"/>
              </a:rPr>
              <a:t>Снег идёт,</a:t>
            </a:r>
            <a:br>
              <a:rPr lang="ru-RU" sz="3200" dirty="0">
                <a:latin typeface="Book Antiqua" panose="02040602050305030304" pitchFamily="18" charset="0"/>
              </a:rPr>
            </a:br>
            <a:r>
              <a:rPr lang="ru-RU" sz="3200" dirty="0">
                <a:latin typeface="Book Antiqua" panose="02040602050305030304" pitchFamily="18" charset="0"/>
              </a:rPr>
              <a:t>Под белой ватой</a:t>
            </a:r>
            <a:br>
              <a:rPr lang="ru-RU" sz="3200" dirty="0">
                <a:latin typeface="Book Antiqua" panose="02040602050305030304" pitchFamily="18" charset="0"/>
              </a:rPr>
            </a:br>
            <a:r>
              <a:rPr lang="ru-RU" sz="3200" dirty="0">
                <a:latin typeface="Book Antiqua" panose="02040602050305030304" pitchFamily="18" charset="0"/>
              </a:rPr>
              <a:t>Скрылись </a:t>
            </a:r>
            <a:r>
              <a:rPr lang="ru-RU" sz="3200" dirty="0" smtClean="0">
                <a:latin typeface="Book Antiqua" panose="02040602050305030304" pitchFamily="18" charset="0"/>
              </a:rPr>
              <a:t>улицы, дома</a:t>
            </a:r>
            <a:r>
              <a:rPr lang="ru-RU" sz="3200" dirty="0">
                <a:latin typeface="Book Antiqua" panose="02040602050305030304" pitchFamily="18" charset="0"/>
              </a:rPr>
              <a:t>.</a:t>
            </a:r>
            <a:br>
              <a:rPr lang="ru-RU" sz="3200" dirty="0">
                <a:latin typeface="Book Antiqua" panose="02040602050305030304" pitchFamily="18" charset="0"/>
              </a:rPr>
            </a:br>
            <a:r>
              <a:rPr lang="ru-RU" sz="3200" dirty="0">
                <a:latin typeface="Book Antiqua" panose="02040602050305030304" pitchFamily="18" charset="0"/>
              </a:rPr>
              <a:t>Рады снегу </a:t>
            </a:r>
            <a:endParaRPr lang="ru-RU" sz="3200" dirty="0" smtClean="0">
              <a:latin typeface="Book Antiqua" panose="02040602050305030304" pitchFamily="18" charset="0"/>
            </a:endParaRPr>
          </a:p>
          <a:p>
            <a:pPr algn="ctr"/>
            <a:r>
              <a:rPr lang="ru-RU" sz="3200" dirty="0" smtClean="0">
                <a:latin typeface="Book Antiqua" panose="02040602050305030304" pitchFamily="18" charset="0"/>
              </a:rPr>
              <a:t>все </a:t>
            </a:r>
            <a:r>
              <a:rPr lang="ru-RU" sz="3200" dirty="0">
                <a:latin typeface="Book Antiqua" panose="02040602050305030304" pitchFamily="18" charset="0"/>
              </a:rPr>
              <a:t>ребята -</a:t>
            </a:r>
            <a:br>
              <a:rPr lang="ru-RU" sz="3200" dirty="0">
                <a:latin typeface="Book Antiqua" panose="02040602050305030304" pitchFamily="18" charset="0"/>
              </a:rPr>
            </a:br>
            <a:r>
              <a:rPr lang="ru-RU" sz="3200" dirty="0">
                <a:latin typeface="Book Antiqua" panose="02040602050305030304" pitchFamily="18" charset="0"/>
              </a:rPr>
              <a:t>Снова к нам пришла…</a:t>
            </a:r>
          </a:p>
        </p:txBody>
      </p:sp>
    </p:spTree>
    <p:extLst>
      <p:ext uri="{BB962C8B-B14F-4D97-AF65-F5344CB8AC3E}">
        <p14:creationId xmlns:p14="http://schemas.microsoft.com/office/powerpoint/2010/main" val="1936167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6" y="-30848"/>
            <a:ext cx="9216000" cy="6717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11586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40875" y="4858345"/>
            <a:ext cx="360363" cy="27027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00" y="54000"/>
            <a:ext cx="9072000" cy="680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72000" y="116632"/>
            <a:ext cx="320385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Book Antiqua" panose="02040602050305030304" pitchFamily="18" charset="0"/>
              </a:rPr>
              <a:t>Он пушистый, серебристый,</a:t>
            </a:r>
            <a:br>
              <a:rPr lang="ru-RU" sz="3200" dirty="0">
                <a:latin typeface="Book Antiqua" panose="02040602050305030304" pitchFamily="18" charset="0"/>
              </a:rPr>
            </a:br>
            <a:r>
              <a:rPr lang="ru-RU" sz="3200" dirty="0">
                <a:latin typeface="Book Antiqua" panose="02040602050305030304" pitchFamily="18" charset="0"/>
              </a:rPr>
              <a:t>Но рукой его </a:t>
            </a:r>
            <a:endParaRPr lang="ru-RU" sz="3200" dirty="0" smtClean="0">
              <a:latin typeface="Book Antiqua" panose="02040602050305030304" pitchFamily="18" charset="0"/>
            </a:endParaRPr>
          </a:p>
          <a:p>
            <a:pPr algn="ctr"/>
            <a:r>
              <a:rPr lang="ru-RU" sz="3200" dirty="0" smtClean="0">
                <a:latin typeface="Book Antiqua" panose="02040602050305030304" pitchFamily="18" charset="0"/>
              </a:rPr>
              <a:t>не </a:t>
            </a:r>
            <a:r>
              <a:rPr lang="ru-RU" sz="3200" dirty="0">
                <a:latin typeface="Book Antiqua" panose="02040602050305030304" pitchFamily="18" charset="0"/>
              </a:rPr>
              <a:t>тронь:</a:t>
            </a:r>
            <a:br>
              <a:rPr lang="ru-RU" sz="3200" dirty="0">
                <a:latin typeface="Book Antiqua" panose="02040602050305030304" pitchFamily="18" charset="0"/>
              </a:rPr>
            </a:br>
            <a:r>
              <a:rPr lang="ru-RU" sz="3200" dirty="0">
                <a:latin typeface="Book Antiqua" panose="02040602050305030304" pitchFamily="18" charset="0"/>
              </a:rPr>
              <a:t>Станет капелькою чистой,</a:t>
            </a:r>
            <a:br>
              <a:rPr lang="ru-RU" sz="3200" dirty="0">
                <a:latin typeface="Book Antiqua" panose="02040602050305030304" pitchFamily="18" charset="0"/>
              </a:rPr>
            </a:br>
            <a:r>
              <a:rPr lang="ru-RU" sz="3200" dirty="0">
                <a:latin typeface="Book Antiqua" panose="02040602050305030304" pitchFamily="18" charset="0"/>
              </a:rPr>
              <a:t>Как поймаешь на ладонь.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5752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9972600" y="274638"/>
            <a:ext cx="72008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48680"/>
            <a:ext cx="8582399" cy="536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22325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213</TotalTime>
  <Words>135</Words>
  <Application>Microsoft Office PowerPoint</Application>
  <PresentationFormat>Экран (4:3)</PresentationFormat>
  <Paragraphs>31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Загадки</vt:lpstr>
      <vt:lpstr>    </vt:lpstr>
      <vt:lpstr>Презентация PowerPoint</vt:lpstr>
      <vt:lpstr>       </vt:lpstr>
      <vt:lpstr>Презентация PowerPoint</vt:lpstr>
      <vt:lpstr>Снег на вид какой? </vt:lpstr>
      <vt:lpstr>Презентация PowerPoint</vt:lpstr>
      <vt:lpstr>   Что происходит  со снегом  в тепле? А когда снег тает  и превращается  в воду, какая вода на вид?  </vt:lpstr>
      <vt:lpstr>Презентация PowerPoint</vt:lpstr>
      <vt:lpstr>Презентация PowerPoint</vt:lpstr>
      <vt:lpstr>Поиграем?</vt:lpstr>
      <vt:lpstr>Презентация PowerPoint</vt:lpstr>
      <vt:lpstr>Презентация PowerPoint</vt:lpstr>
      <vt:lpstr>Презентация PowerPoint</vt:lpstr>
    </vt:vector>
  </TitlesOfParts>
  <Company>НОМЕ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СВЕТА</dc:creator>
  <cp:lastModifiedBy>СВЕТА</cp:lastModifiedBy>
  <cp:revision>22</cp:revision>
  <cp:lastPrinted>2014-01-22T17:40:00Z</cp:lastPrinted>
  <dcterms:created xsi:type="dcterms:W3CDTF">2014-01-22T15:03:09Z</dcterms:created>
  <dcterms:modified xsi:type="dcterms:W3CDTF">2017-05-28T12:06:20Z</dcterms:modified>
</cp:coreProperties>
</file>