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D371-9BF3-4C48-AD71-2A32B500DA91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8D467-69D3-4596-98AC-7A57FC2C86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92256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D371-9BF3-4C48-AD71-2A32B500DA91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8D467-69D3-4596-98AC-7A57FC2C86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73262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D371-9BF3-4C48-AD71-2A32B500DA91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8D467-69D3-4596-98AC-7A57FC2C86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2585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D371-9BF3-4C48-AD71-2A32B500DA91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8D467-69D3-4596-98AC-7A57FC2C86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60992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D371-9BF3-4C48-AD71-2A32B500DA91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8D467-69D3-4596-98AC-7A57FC2C86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89460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D371-9BF3-4C48-AD71-2A32B500DA91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8D467-69D3-4596-98AC-7A57FC2C86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9711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D371-9BF3-4C48-AD71-2A32B500DA91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8D467-69D3-4596-98AC-7A57FC2C86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8881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D371-9BF3-4C48-AD71-2A32B500DA91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8D467-69D3-4596-98AC-7A57FC2C86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91279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D371-9BF3-4C48-AD71-2A32B500DA91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8D467-69D3-4596-98AC-7A57FC2C86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63735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D371-9BF3-4C48-AD71-2A32B500DA91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8D467-69D3-4596-98AC-7A57FC2C86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40810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D371-9BF3-4C48-AD71-2A32B500DA91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8D467-69D3-4596-98AC-7A57FC2C86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0346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C7D371-9BF3-4C48-AD71-2A32B500DA91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38D467-69D3-4596-98AC-7A57FC2C86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9632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3717032"/>
            <a:ext cx="7772400" cy="1470025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Словарная работа</a:t>
            </a:r>
            <a:endParaRPr lang="ru-RU" sz="660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25819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8104" y="5301208"/>
            <a:ext cx="2890664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МОЛОТОК</a:t>
            </a:r>
            <a:endParaRPr lang="ru-RU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2720904"/>
            <a:ext cx="4038600" cy="4107283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91880" y="404664"/>
            <a:ext cx="5118720" cy="36724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Как завижу лежебоку, </a:t>
            </a:r>
            <a:br>
              <a:rPr lang="ru-RU" dirty="0" smtClean="0">
                <a:solidFill>
                  <a:srgbClr val="C00000"/>
                </a:solidFill>
                <a:latin typeface="Comic Sans MS" panose="030F0702030302020204" pitchFamily="66" charset="0"/>
              </a:rPr>
            </a:br>
            <a:r>
              <a:rPr lang="ru-RU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что валяется без проку, </a:t>
            </a:r>
            <a:br>
              <a:rPr lang="ru-RU" dirty="0" smtClean="0">
                <a:solidFill>
                  <a:srgbClr val="C00000"/>
                </a:solidFill>
                <a:latin typeface="Comic Sans MS" panose="030F0702030302020204" pitchFamily="66" charset="0"/>
              </a:rPr>
            </a:br>
            <a:r>
              <a:rPr lang="ru-RU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Я прижму его к доске, </a:t>
            </a:r>
            <a:br>
              <a:rPr lang="ru-RU" dirty="0" smtClean="0">
                <a:solidFill>
                  <a:srgbClr val="C00000"/>
                </a:solidFill>
                <a:latin typeface="Comic Sans MS" panose="030F0702030302020204" pitchFamily="66" charset="0"/>
              </a:rPr>
            </a:br>
            <a:r>
              <a:rPr lang="ru-RU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да как стукну по башке, </a:t>
            </a:r>
            <a:br>
              <a:rPr lang="ru-RU" dirty="0" smtClean="0">
                <a:solidFill>
                  <a:srgbClr val="C00000"/>
                </a:solidFill>
                <a:latin typeface="Comic Sans MS" panose="030F0702030302020204" pitchFamily="66" charset="0"/>
              </a:rPr>
            </a:br>
            <a:r>
              <a:rPr lang="ru-RU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В доску спрячется бедняжка, </a:t>
            </a:r>
            <a:br>
              <a:rPr lang="ru-RU" dirty="0" smtClean="0">
                <a:solidFill>
                  <a:srgbClr val="C00000"/>
                </a:solidFill>
                <a:latin typeface="Comic Sans MS" panose="030F0702030302020204" pitchFamily="66" charset="0"/>
              </a:rPr>
            </a:br>
            <a:r>
              <a:rPr lang="ru-RU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чуть видна его фуражка.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95313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5373216"/>
            <a:ext cx="2386608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ОТЕЦ</a:t>
            </a:r>
            <a:endParaRPr lang="ru-RU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484784"/>
            <a:ext cx="2838627" cy="5150616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987824" y="332656"/>
            <a:ext cx="5904656" cy="33123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Кто научит гвоздь забить,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Даст машину порулить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И подскажет, как быть смелым,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Сильным, ловким и умелым?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Все вы знаете, ребята,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— Это наш любимый... </a:t>
            </a:r>
            <a:endParaRPr lang="ru-RU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74449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96136" y="5301208"/>
            <a:ext cx="2952328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РАБОЧИЙ</a:t>
            </a:r>
            <a:endParaRPr lang="ru-RU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852936"/>
            <a:ext cx="4992555" cy="3744416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051720" y="188640"/>
            <a:ext cx="7092280" cy="32403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  <a:latin typeface="Comic Sans MS" panose="030F0702030302020204" pitchFamily="66" charset="0"/>
              </a:rPr>
              <a:t>Он на вахте трудовой в час любой:</a:t>
            </a:r>
            <a:br>
              <a:rPr lang="ru-RU" dirty="0">
                <a:solidFill>
                  <a:srgbClr val="C00000"/>
                </a:solidFill>
                <a:latin typeface="Comic Sans MS" panose="030F0702030302020204" pitchFamily="66" charset="0"/>
              </a:rPr>
            </a:br>
            <a:r>
              <a:rPr lang="ru-RU" dirty="0">
                <a:solidFill>
                  <a:srgbClr val="C00000"/>
                </a:solidFill>
                <a:latin typeface="Comic Sans MS" panose="030F0702030302020204" pitchFamily="66" charset="0"/>
              </a:rPr>
              <a:t>В шахте уголь добывает под землёй,</a:t>
            </a:r>
            <a:br>
              <a:rPr lang="ru-RU" dirty="0">
                <a:solidFill>
                  <a:srgbClr val="C00000"/>
                </a:solidFill>
                <a:latin typeface="Comic Sans MS" panose="030F0702030302020204" pitchFamily="66" charset="0"/>
              </a:rPr>
            </a:br>
            <a:r>
              <a:rPr lang="ru-RU" dirty="0">
                <a:solidFill>
                  <a:srgbClr val="C00000"/>
                </a:solidFill>
                <a:latin typeface="Comic Sans MS" panose="030F0702030302020204" pitchFamily="66" charset="0"/>
              </a:rPr>
              <a:t>Ремонтирует машины в автопарке,</a:t>
            </a:r>
            <a:br>
              <a:rPr lang="ru-RU" dirty="0">
                <a:solidFill>
                  <a:srgbClr val="C00000"/>
                </a:solidFill>
                <a:latin typeface="Comic Sans MS" panose="030F0702030302020204" pitchFamily="66" charset="0"/>
              </a:rPr>
            </a:br>
            <a:r>
              <a:rPr lang="ru-RU" dirty="0">
                <a:solidFill>
                  <a:srgbClr val="C00000"/>
                </a:solidFill>
                <a:latin typeface="Comic Sans MS" panose="030F0702030302020204" pitchFamily="66" charset="0"/>
              </a:rPr>
              <a:t>Плавит сталь в цехах он жарких.</a:t>
            </a:r>
            <a:br>
              <a:rPr lang="ru-RU" dirty="0">
                <a:solidFill>
                  <a:srgbClr val="C00000"/>
                </a:solidFill>
                <a:latin typeface="Comic Sans MS" panose="030F0702030302020204" pitchFamily="66" charset="0"/>
              </a:rPr>
            </a:br>
            <a:r>
              <a:rPr lang="ru-RU" dirty="0">
                <a:solidFill>
                  <a:srgbClr val="C00000"/>
                </a:solidFill>
                <a:latin typeface="Comic Sans MS" panose="030F0702030302020204" pitchFamily="66" charset="0"/>
              </a:rPr>
              <a:t>У печатного станка стоит все ночи.</a:t>
            </a:r>
            <a:br>
              <a:rPr lang="ru-RU" dirty="0">
                <a:solidFill>
                  <a:srgbClr val="C00000"/>
                </a:solidFill>
                <a:latin typeface="Comic Sans MS" panose="030F0702030302020204" pitchFamily="66" charset="0"/>
              </a:rPr>
            </a:br>
            <a:r>
              <a:rPr lang="ru-RU" dirty="0">
                <a:solidFill>
                  <a:srgbClr val="C00000"/>
                </a:solidFill>
                <a:latin typeface="Comic Sans MS" panose="030F0702030302020204" pitchFamily="66" charset="0"/>
              </a:rPr>
              <a:t>Самый главный он и важный, он - …</a:t>
            </a:r>
            <a:br>
              <a:rPr lang="ru-RU" dirty="0">
                <a:solidFill>
                  <a:srgbClr val="C00000"/>
                </a:solidFill>
                <a:latin typeface="Comic Sans MS" panose="030F0702030302020204" pitchFamily="66" charset="0"/>
              </a:rPr>
            </a:br>
            <a:endParaRPr lang="ru-RU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02420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0112" y="5301208"/>
            <a:ext cx="2386608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ТОПОР</a:t>
            </a:r>
            <a:endParaRPr lang="ru-RU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996952"/>
            <a:ext cx="3680263" cy="3861048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979712" y="260648"/>
            <a:ext cx="6846912" cy="32403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Замечательный дружище,</a:t>
            </a:r>
            <a:br>
              <a:rPr lang="ru-RU" dirty="0" smtClean="0">
                <a:solidFill>
                  <a:srgbClr val="C00000"/>
                </a:solidFill>
                <a:latin typeface="Comic Sans MS" panose="030F0702030302020204" pitchFamily="66" charset="0"/>
              </a:rPr>
            </a:br>
            <a:r>
              <a:rPr lang="ru-RU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Деревянная ручища</a:t>
            </a:r>
            <a:br>
              <a:rPr lang="ru-RU" dirty="0" smtClean="0">
                <a:solidFill>
                  <a:srgbClr val="C00000"/>
                </a:solidFill>
                <a:latin typeface="Comic Sans MS" panose="030F0702030302020204" pitchFamily="66" charset="0"/>
              </a:rPr>
            </a:br>
            <a:r>
              <a:rPr lang="ru-RU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Да железный обушок,</a:t>
            </a:r>
            <a:br>
              <a:rPr lang="ru-RU" dirty="0" smtClean="0">
                <a:solidFill>
                  <a:srgbClr val="C00000"/>
                </a:solidFill>
                <a:latin typeface="Comic Sans MS" panose="030F0702030302020204" pitchFamily="66" charset="0"/>
              </a:rPr>
            </a:br>
            <a:r>
              <a:rPr lang="ru-RU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Закаленный гребешок.</a:t>
            </a:r>
            <a:br>
              <a:rPr lang="ru-RU" dirty="0" smtClean="0">
                <a:solidFill>
                  <a:srgbClr val="C00000"/>
                </a:solidFill>
                <a:latin typeface="Comic Sans MS" panose="030F0702030302020204" pitchFamily="66" charset="0"/>
              </a:rPr>
            </a:br>
            <a:r>
              <a:rPr lang="ru-RU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Он у плотника в почете —</a:t>
            </a:r>
            <a:br>
              <a:rPr lang="ru-RU" dirty="0" smtClean="0">
                <a:solidFill>
                  <a:srgbClr val="C00000"/>
                </a:solidFill>
                <a:latin typeface="Comic Sans MS" panose="030F0702030302020204" pitchFamily="66" charset="0"/>
              </a:rPr>
            </a:br>
            <a:r>
              <a:rPr lang="ru-RU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Каждый день с ним на работе.</a:t>
            </a:r>
            <a:endParaRPr lang="ru-RU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49628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52120" y="2708920"/>
            <a:ext cx="2890664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УЧИТЕЛЬ</a:t>
            </a:r>
            <a:endParaRPr lang="ru-RU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276872"/>
            <a:ext cx="5986148" cy="4426598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19872" y="476672"/>
            <a:ext cx="5334744" cy="20162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Мелом пишет и рисует,</a:t>
            </a:r>
            <a:br>
              <a:rPr lang="ru-RU" dirty="0" smtClean="0">
                <a:solidFill>
                  <a:srgbClr val="C00000"/>
                </a:solidFill>
                <a:latin typeface="Comic Sans MS" panose="030F0702030302020204" pitchFamily="66" charset="0"/>
              </a:rPr>
            </a:br>
            <a:r>
              <a:rPr lang="ru-RU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И с ошибками воюет,</a:t>
            </a:r>
            <a:br>
              <a:rPr lang="ru-RU" dirty="0" smtClean="0">
                <a:solidFill>
                  <a:srgbClr val="C00000"/>
                </a:solidFill>
                <a:latin typeface="Comic Sans MS" panose="030F0702030302020204" pitchFamily="66" charset="0"/>
              </a:rPr>
            </a:br>
            <a:r>
              <a:rPr lang="ru-RU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Учит думать, размышлять,</a:t>
            </a:r>
            <a:br>
              <a:rPr lang="ru-RU" dirty="0" smtClean="0">
                <a:solidFill>
                  <a:srgbClr val="C00000"/>
                </a:solidFill>
                <a:latin typeface="Comic Sans MS" panose="030F0702030302020204" pitchFamily="66" charset="0"/>
              </a:rPr>
            </a:br>
            <a:r>
              <a:rPr lang="ru-RU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Как его, ребята, звать?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22320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59</Words>
  <Application>Microsoft Office PowerPoint</Application>
  <PresentationFormat>Экран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Словарная работа</vt:lpstr>
      <vt:lpstr>МОЛОТОК</vt:lpstr>
      <vt:lpstr>ОТЕЦ</vt:lpstr>
      <vt:lpstr>РАБОЧИЙ</vt:lpstr>
      <vt:lpstr>ТОПОР</vt:lpstr>
      <vt:lpstr>УЧИТЕЛЬ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</dc:creator>
  <cp:lastModifiedBy>Андрей</cp:lastModifiedBy>
  <cp:revision>6</cp:revision>
  <dcterms:created xsi:type="dcterms:W3CDTF">2017-01-16T12:58:30Z</dcterms:created>
  <dcterms:modified xsi:type="dcterms:W3CDTF">2017-01-16T16:28:38Z</dcterms:modified>
</cp:coreProperties>
</file>