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5.jpg" ContentType="image/gif"/>
  <Override PartName="/ppt/media/image7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847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292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326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661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077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712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618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195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400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288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149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F8009-E2CD-4815-825D-0538D2A2170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81BA6-72AB-40F1-8998-CA0D8998B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813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>Словарная работа</a:t>
            </a:r>
            <a:endParaRPr lang="ru-RU" sz="6600" b="1" dirty="0">
              <a:solidFill>
                <a:srgbClr val="00CC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88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3538736" cy="1143000"/>
          </a:xfrm>
        </p:spPr>
        <p:txBody>
          <a:bodyPr/>
          <a:lstStyle/>
          <a:p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>РУССКИЙ</a:t>
            </a:r>
            <a:endParaRPr lang="ru-RU" dirty="0">
              <a:solidFill>
                <a:srgbClr val="00CC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548680"/>
            <a:ext cx="6336704" cy="28803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300" b="1" dirty="0">
                <a:solidFill>
                  <a:srgbClr val="00CC00"/>
                </a:solidFill>
                <a:latin typeface="Comic Sans MS" panose="030F0702030302020204" pitchFamily="66" charset="0"/>
              </a:rPr>
              <a:t>С</a:t>
            </a:r>
            <a:r>
              <a:rPr lang="ru-RU" sz="3300" dirty="0">
                <a:solidFill>
                  <a:srgbClr val="00CC00"/>
                </a:solidFill>
                <a:latin typeface="Comic Sans MS" panose="030F0702030302020204" pitchFamily="66" charset="0"/>
              </a:rPr>
              <a:t>огласных звуков больше гласных,</a:t>
            </a:r>
          </a:p>
          <a:p>
            <a:pPr marL="0" indent="0">
              <a:buNone/>
            </a:pPr>
            <a:r>
              <a:rPr lang="ru-RU" sz="3300" dirty="0">
                <a:solidFill>
                  <a:srgbClr val="00CC00"/>
                </a:solidFill>
                <a:latin typeface="Comic Sans MS" panose="030F0702030302020204" pitchFamily="66" charset="0"/>
              </a:rPr>
              <a:t>Язык вместителен, прекрасен,</a:t>
            </a:r>
          </a:p>
          <a:p>
            <a:pPr marL="0" indent="0">
              <a:buNone/>
            </a:pPr>
            <a:r>
              <a:rPr lang="ru-RU" sz="3300" dirty="0">
                <a:solidFill>
                  <a:srgbClr val="00CC00"/>
                </a:solidFill>
                <a:latin typeface="Comic Sans MS" panose="030F0702030302020204" pitchFamily="66" charset="0"/>
              </a:rPr>
              <a:t>И Пушкин, Лермонтов, Тургенев,</a:t>
            </a:r>
          </a:p>
          <a:p>
            <a:pPr marL="0" indent="0">
              <a:buNone/>
            </a:pPr>
            <a:r>
              <a:rPr lang="ru-RU" sz="3300" dirty="0">
                <a:solidFill>
                  <a:srgbClr val="00CC00"/>
                </a:solidFill>
                <a:latin typeface="Comic Sans MS" panose="030F0702030302020204" pitchFamily="66" charset="0"/>
              </a:rPr>
              <a:t>На нём писали без сомнения!</a:t>
            </a:r>
          </a:p>
          <a:p>
            <a:pPr marL="0" indent="0">
              <a:buNone/>
            </a:pPr>
            <a:r>
              <a:rPr lang="ru-RU" sz="3300" dirty="0"/>
              <a:t/>
            </a:r>
            <a:br>
              <a:rPr lang="ru-RU" sz="33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36912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91952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005064"/>
            <a:ext cx="3106688" cy="1143000"/>
          </a:xfrm>
        </p:spPr>
        <p:txBody>
          <a:bodyPr/>
          <a:lstStyle/>
          <a:p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>СУББОТА</a:t>
            </a:r>
            <a:endParaRPr lang="ru-RU" dirty="0">
              <a:solidFill>
                <a:srgbClr val="00CC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908720"/>
            <a:ext cx="4906888" cy="2188840"/>
          </a:xfrm>
        </p:spPr>
        <p:txBody>
          <a:bodyPr/>
          <a:lstStyle/>
          <a:p>
            <a:pPr marL="0" indent="0" fontAlgn="base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В этот день нас ожидает 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Лишь домашняя работа. 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Моет, чистит, прибирает 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День по имени ...</a:t>
            </a:r>
          </a:p>
          <a:p>
            <a:pPr marL="0" indent="0">
              <a:buNone/>
            </a:pPr>
            <a:endParaRPr lang="ru-RU" dirty="0">
              <a:solidFill>
                <a:srgbClr val="00CC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499" y="1916832"/>
            <a:ext cx="3922501" cy="452596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1019175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58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509120"/>
            <a:ext cx="2962672" cy="1143000"/>
          </a:xfrm>
        </p:spPr>
        <p:txBody>
          <a:bodyPr/>
          <a:lstStyle/>
          <a:p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>ЯНВАРЬ</a:t>
            </a:r>
            <a:endParaRPr lang="ru-RU" dirty="0">
              <a:solidFill>
                <a:srgbClr val="00CC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404665"/>
            <a:ext cx="4038600" cy="259228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На морозце от зари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Заалели снегири.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Эй, мороз,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Сильней ударь, 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Начинай же год</a:t>
            </a:r>
            <a:r>
              <a:rPr lang="ru-RU">
                <a:solidFill>
                  <a:srgbClr val="00CC00"/>
                </a:solidFill>
                <a:latin typeface="Comic Sans MS" panose="030F0702030302020204" pitchFamily="66" charset="0"/>
              </a:rPr>
              <a:t>, </a:t>
            </a:r>
            <a:r>
              <a:rPr lang="ru-RU" smtClean="0">
                <a:solidFill>
                  <a:srgbClr val="00CC00"/>
                </a:solidFill>
                <a:latin typeface="Comic Sans MS" panose="030F0702030302020204" pitchFamily="66" charset="0"/>
              </a:rPr>
              <a:t>…</a:t>
            </a:r>
            <a:endParaRPr lang="ru-RU" dirty="0">
              <a:solidFill>
                <a:srgbClr val="00CC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9" y="2625682"/>
            <a:ext cx="5561320" cy="3971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4310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869160"/>
            <a:ext cx="2901008" cy="1143000"/>
          </a:xfrm>
        </p:spPr>
        <p:txBody>
          <a:bodyPr/>
          <a:lstStyle/>
          <a:p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>СТАКАН</a:t>
            </a:r>
            <a:endParaRPr lang="ru-RU" dirty="0">
              <a:solidFill>
                <a:srgbClr val="00CC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620688"/>
            <a:ext cx="5472608" cy="2232248"/>
          </a:xfrm>
        </p:spPr>
        <p:txBody>
          <a:bodyPr/>
          <a:lstStyle/>
          <a:p>
            <a:pPr marL="0" indent="0" fontAlgn="base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Если пуст, то я прозрачный,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Но бывает все иначе,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Я с напитками другой —</a:t>
            </a:r>
          </a:p>
          <a:p>
            <a:pPr marL="0" indent="0" fontAlgn="base">
              <a:buNone/>
            </a:pP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>Соблазнительно цветной</a:t>
            </a: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348880"/>
            <a:ext cx="3927705" cy="3636764"/>
          </a:xfrm>
        </p:spPr>
      </p:pic>
    </p:spTree>
    <p:extLst>
      <p:ext uri="{BB962C8B-B14F-4D97-AF65-F5344CB8AC3E}">
        <p14:creationId xmlns:p14="http://schemas.microsoft.com/office/powerpoint/2010/main" val="979055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941168"/>
            <a:ext cx="33227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>КАРАНДАШ</a:t>
            </a:r>
            <a:endParaRPr lang="ru-RU" dirty="0">
              <a:solidFill>
                <a:srgbClr val="00CC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124744"/>
            <a:ext cx="4906888" cy="24768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В снежном поле,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На дороге,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Мчится конь мой одноногий.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И на много, много лет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Оставляет черный след.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76872"/>
            <a:ext cx="4038600" cy="3730656"/>
          </a:xfrm>
        </p:spPr>
      </p:pic>
    </p:spTree>
    <p:extLst>
      <p:ext uri="{BB962C8B-B14F-4D97-AF65-F5344CB8AC3E}">
        <p14:creationId xmlns:p14="http://schemas.microsoft.com/office/powerpoint/2010/main" val="2237110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187731"/>
            <a:ext cx="2890664" cy="1143000"/>
          </a:xfrm>
        </p:spPr>
        <p:txBody>
          <a:bodyPr/>
          <a:lstStyle/>
          <a:p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>МЕБЕЛЬ</a:t>
            </a:r>
            <a:endParaRPr lang="ru-RU" dirty="0">
              <a:solidFill>
                <a:srgbClr val="00CC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548680"/>
            <a:ext cx="4978896" cy="18287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Днём спит на ней подушка, 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А по ночам — Андрюшка.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247456" y="1772816"/>
            <a:ext cx="5328592" cy="11807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Под крышей четыре ножки, </a:t>
            </a:r>
            <a: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00CC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00CC00"/>
                </a:solidFill>
                <a:latin typeface="Comic Sans MS" panose="030F0702030302020204" pitchFamily="66" charset="0"/>
              </a:rPr>
              <a:t>А на крыше — суп да ложки.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64904"/>
            <a:ext cx="4067944" cy="231059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69846"/>
            <a:ext cx="3755532" cy="253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581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75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Словарная работа</vt:lpstr>
      <vt:lpstr>РУССКИЙ</vt:lpstr>
      <vt:lpstr>СУББОТА</vt:lpstr>
      <vt:lpstr>ЯНВАРЬ</vt:lpstr>
      <vt:lpstr>СТАКАН</vt:lpstr>
      <vt:lpstr>КАРАНДАШ</vt:lpstr>
      <vt:lpstr>МЕБЕЛЬ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5</cp:revision>
  <dcterms:created xsi:type="dcterms:W3CDTF">2017-02-06T17:09:18Z</dcterms:created>
  <dcterms:modified xsi:type="dcterms:W3CDTF">2017-02-06T18:28:25Z</dcterms:modified>
</cp:coreProperties>
</file>