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98561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46846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0372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99527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49895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074021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446834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956307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505179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57818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56365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FC9AA-6FDF-4485-9308-7903468F5A95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115E8-4F7A-4BAF-9AD8-4296E6CB5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900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Словарная работа</a:t>
            </a:r>
            <a:endParaRPr lang="ru-RU" sz="66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9127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5301208"/>
            <a:ext cx="3322712" cy="1143000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АППЕТИТ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944"/>
            <a:ext cx="4038600" cy="3506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47664" y="1960240"/>
            <a:ext cx="7715200" cy="1468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Пора за стол. Все для еды накрыто.</a:t>
            </a:r>
            <a:br>
              <a:rPr lang="ru-RU" sz="3200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Приятного желаем ...</a:t>
            </a:r>
            <a:endParaRPr lang="ru-RU" sz="3200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776" y="27095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4230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5517232"/>
            <a:ext cx="2746648" cy="926976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ТЕРРАСА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1" y="2607566"/>
            <a:ext cx="5701987" cy="3803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97602" y="620688"/>
            <a:ext cx="6146398" cy="19442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Пристройка с крышей на столбах,</a:t>
            </a:r>
            <a:b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Ведёт из дома в сад.</a:t>
            </a:r>
            <a:b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Пить чай привык я там в гостях,</a:t>
            </a:r>
            <a:b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Бывать там летом рад. 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3411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5229200"/>
            <a:ext cx="3466728" cy="1143000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РАССКАЗ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4824"/>
            <a:ext cx="3748063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620688"/>
            <a:ext cx="4038600" cy="312494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6600"/>
                </a:solidFill>
                <a:latin typeface="Comic Sans MS" panose="030F0702030302020204" pitchFamily="66" charset="0"/>
              </a:rPr>
              <a:t>Э</a:t>
            </a: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то небольшое по объему литературное произведение, которое рассказывает о некотором событии, произошедшем с героем.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6926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085184"/>
            <a:ext cx="3672408" cy="1143000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ЖУЖЖАТЬ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20688"/>
            <a:ext cx="4038600" cy="333130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737" y="1196752"/>
            <a:ext cx="5544616" cy="21602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Встреча с ней — одна беда,</a:t>
            </a:r>
            <a:b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Нос — как острая игла.</a:t>
            </a:r>
            <a:b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В щель забьется, вроде спит,</a:t>
            </a:r>
            <a:b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Только тронешь —   …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8461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5157192"/>
            <a:ext cx="2242592" cy="1143000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ССОРА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882807"/>
            <a:ext cx="4320480" cy="347248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71853" y="404664"/>
            <a:ext cx="517214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Мы теперь уж не друзья,</a:t>
            </a:r>
          </a:p>
          <a:p>
            <a:pPr marL="0" indent="0">
              <a:buNone/>
            </a:pPr>
            <a:r>
              <a:rPr lang="ru-RU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Ты </a:t>
            </a:r>
            <a:r>
              <a:rPr lang="ru-RU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ушёл</a:t>
            </a: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, в обиде я.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Не на шутку разругались,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Друг на друга обозвались,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Ну а я теперь грущу.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Приходи, тебя прощу.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Согласись, ведь из-за вздора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Выросла вот эта...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9048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5229200"/>
            <a:ext cx="3610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ПРОГРАММА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620688"/>
            <a:ext cx="5050904" cy="14262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Это</a:t>
            </a:r>
            <a:r>
              <a:rPr lang="ru-RU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 </a:t>
            </a:r>
            <a:r>
              <a:rPr lang="ru-RU" dirty="0" smtClean="0">
                <a:solidFill>
                  <a:srgbClr val="006600"/>
                </a:solidFill>
                <a:effectLst/>
                <a:latin typeface="Comic Sans MS" panose="030F0702030302020204" pitchFamily="66" charset="0"/>
              </a:rPr>
              <a:t>предварительное описание предстоящих событий или действий.</a:t>
            </a:r>
            <a:endParaRPr lang="ru-RU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72816"/>
            <a:ext cx="4038600" cy="285138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20888"/>
            <a:ext cx="3426593" cy="383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030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98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Словарная работа</vt:lpstr>
      <vt:lpstr>АППЕТИТ</vt:lpstr>
      <vt:lpstr>ТЕРРАСА</vt:lpstr>
      <vt:lpstr>РАССКАЗ</vt:lpstr>
      <vt:lpstr>ЖУЖЖАТЬ</vt:lpstr>
      <vt:lpstr>ССОРА</vt:lpstr>
      <vt:lpstr>ПРОГРАММА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</dc:title>
  <dc:creator>Андрей</dc:creator>
  <cp:lastModifiedBy>Андрей</cp:lastModifiedBy>
  <cp:revision>5</cp:revision>
  <dcterms:created xsi:type="dcterms:W3CDTF">2017-03-13T13:42:41Z</dcterms:created>
  <dcterms:modified xsi:type="dcterms:W3CDTF">2017-03-13T14:28:12Z</dcterms:modified>
</cp:coreProperties>
</file>