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4933-9B59-41D8-A924-8279AD313CB0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507E-0BAE-40A2-95EE-00E0BA71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158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4933-9B59-41D8-A924-8279AD313CB0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507E-0BAE-40A2-95EE-00E0BA71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30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4933-9B59-41D8-A924-8279AD313CB0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507E-0BAE-40A2-95EE-00E0BA71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017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4933-9B59-41D8-A924-8279AD313CB0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507E-0BAE-40A2-95EE-00E0BA71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967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4933-9B59-41D8-A924-8279AD313CB0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507E-0BAE-40A2-95EE-00E0BA71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0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4933-9B59-41D8-A924-8279AD313CB0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507E-0BAE-40A2-95EE-00E0BA71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579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4933-9B59-41D8-A924-8279AD313CB0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507E-0BAE-40A2-95EE-00E0BA71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244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4933-9B59-41D8-A924-8279AD313CB0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507E-0BAE-40A2-95EE-00E0BA71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18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4933-9B59-41D8-A924-8279AD313CB0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507E-0BAE-40A2-95EE-00E0BA71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54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4933-9B59-41D8-A924-8279AD313CB0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507E-0BAE-40A2-95EE-00E0BA71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669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4933-9B59-41D8-A924-8279AD313CB0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507E-0BAE-40A2-95EE-00E0BA71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230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14933-9B59-41D8-A924-8279AD313CB0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F507E-0BAE-40A2-95EE-00E0BA71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46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Словарная работа</a:t>
            </a:r>
            <a:endParaRPr lang="ru-RU" sz="6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433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229200"/>
            <a:ext cx="3384376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ЛЯГУШКА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260649"/>
            <a:ext cx="7776864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Зелененький листочек</a:t>
            </a:r>
            <a:b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Скакал меж бурых кочек.</a:t>
            </a:r>
            <a:b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3600" dirty="0" err="1" smtClean="0">
                <a:solidFill>
                  <a:srgbClr val="006600"/>
                </a:solidFill>
                <a:latin typeface="Comic Sans MS" panose="030F0702030302020204" pitchFamily="66" charset="0"/>
              </a:rPr>
              <a:t>Поквакал</a:t>
            </a:r>
            <a: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 в теплой луже</a:t>
            </a:r>
            <a:b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И муху съел на ужин!</a:t>
            </a:r>
            <a:endParaRPr lang="ru-RU" sz="3600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72816"/>
            <a:ext cx="4098247" cy="4989564"/>
          </a:xfrm>
        </p:spPr>
      </p:pic>
    </p:spTree>
    <p:extLst>
      <p:ext uri="{BB962C8B-B14F-4D97-AF65-F5344CB8AC3E}">
        <p14:creationId xmlns:p14="http://schemas.microsoft.com/office/powerpoint/2010/main" val="1741358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5229200"/>
            <a:ext cx="3528392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ОСИНА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11961" y="3140968"/>
            <a:ext cx="4752528" cy="2448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Хоть неплохо я одета,</a:t>
            </a:r>
            <a:b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Бьёт озноб меня всегда.</a:t>
            </a:r>
            <a:b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И весной, и жарким летом</a:t>
            </a:r>
            <a:b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Вся дрожу, как в холода.</a:t>
            </a:r>
            <a:endParaRPr lang="ru-RU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16632"/>
            <a:ext cx="4038600" cy="2544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34" y="1484784"/>
            <a:ext cx="4195985" cy="5373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480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941168"/>
            <a:ext cx="2973016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ЯГОДА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808" y="3429000"/>
            <a:ext cx="5983950" cy="3365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611560" y="260648"/>
            <a:ext cx="6840760" cy="29523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Бусы красные висят </a:t>
            </a:r>
            <a:b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Из кустов на нас глядят, </a:t>
            </a:r>
            <a:b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Очень любят бусы эти </a:t>
            </a:r>
            <a:b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Дети, птицы и медведи.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6882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302433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ОБЕЗЬЯНА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492896"/>
            <a:ext cx="5688632" cy="4266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179512" y="764704"/>
            <a:ext cx="6696744" cy="24482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Строит рожи, зубы скалит,</a:t>
            </a:r>
            <a:b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Обожает хулиганить,</a:t>
            </a:r>
            <a:b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Ловко лезет по лианам, </a:t>
            </a:r>
            <a:b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Озорная 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526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5373216"/>
            <a:ext cx="252028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СКОРО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828271" y="633"/>
            <a:ext cx="6315729" cy="29523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8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Скоро, скоро Новый год! </a:t>
            </a:r>
            <a:br>
              <a:rPr lang="ru-RU" sz="3800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38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Он торопится, идёт! </a:t>
            </a:r>
            <a:br>
              <a:rPr lang="ru-RU" sz="3800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38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Постучится в двери к нам: </a:t>
            </a:r>
            <a:br>
              <a:rPr lang="ru-RU" sz="3800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38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Дети, здравствуйте, я к вам!</a:t>
            </a:r>
            <a:r>
              <a:rPr lang="ru-RU" sz="3800" dirty="0" smtClean="0"/>
              <a:t/>
            </a:r>
            <a:br>
              <a:rPr lang="ru-RU" sz="3800" dirty="0" smtClean="0"/>
            </a:br>
            <a:endParaRPr lang="ru-RU" sz="3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17907"/>
            <a:ext cx="396463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0756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23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Словарная работа</vt:lpstr>
      <vt:lpstr>ЛЯГУШКА</vt:lpstr>
      <vt:lpstr>ОСИНА</vt:lpstr>
      <vt:lpstr>ЯГОДА</vt:lpstr>
      <vt:lpstr>ОБЕЗЬЯНА</vt:lpstr>
      <vt:lpstr>СКОРО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Словарная работа</dc:title>
  <dc:creator>Андрей</dc:creator>
  <cp:lastModifiedBy>Андрей</cp:lastModifiedBy>
  <cp:revision>4</cp:revision>
  <dcterms:created xsi:type="dcterms:W3CDTF">2017-01-09T12:30:07Z</dcterms:created>
  <dcterms:modified xsi:type="dcterms:W3CDTF">2017-01-09T13:02:11Z</dcterms:modified>
</cp:coreProperties>
</file>