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85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17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37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77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62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57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12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9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88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3D40-6917-4550-A0AD-3D81947A1F74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10532-A68A-4F76-A51D-03753BF15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29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СЛОВАРНАЯ РАБОТА</a:t>
            </a:r>
            <a:endParaRPr lang="ru-RU" sz="54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86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198" y="1628800"/>
            <a:ext cx="6030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К </a:t>
            </a:r>
            <a:r>
              <a:rPr lang="ru-RU" sz="3200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Осьминожке</a:t>
            </a:r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Камбала</a:t>
            </a:r>
            <a:b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В понедельник заплыла,</a:t>
            </a:r>
            <a:b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А во вторник на прощанье</a:t>
            </a:r>
            <a:b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Ей сказала:      …</a:t>
            </a:r>
            <a:endParaRPr lang="ru-RU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1547664" y="4797152"/>
            <a:ext cx="3313113" cy="792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0000FF"/>
                </a:solidFill>
                <a:latin typeface="Comic Sans MS" panose="030F0702030302020204" pitchFamily="66" charset="0"/>
              </a:rPr>
              <a:t>д</a:t>
            </a:r>
            <a:r>
              <a:rPr lang="ru-RU" sz="4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о свидания</a:t>
            </a:r>
            <a:endParaRPr lang="ru-RU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922" y="4509118"/>
            <a:ext cx="2195953" cy="199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697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323528" y="1628800"/>
            <a:ext cx="54102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Если сильно провинился,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Надо срочно …</a:t>
            </a:r>
            <a:endParaRPr lang="ru-RU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2339752" y="4869160"/>
            <a:ext cx="2664296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извините</a:t>
            </a:r>
            <a:endParaRPr lang="ru-RU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861048"/>
            <a:ext cx="2420888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4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96752"/>
            <a:ext cx="6030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Листья клёна пожелтели, </a:t>
            </a:r>
          </a:p>
          <a:p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Зеленеют сосны, ели, </a:t>
            </a:r>
          </a:p>
          <a:p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Ветер, дождь, по речке рябь. </a:t>
            </a:r>
          </a:p>
          <a:p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Это к нам пришёл... </a:t>
            </a:r>
            <a:endParaRPr lang="ru-RU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756" y="3068960"/>
            <a:ext cx="5396182" cy="3372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бъект 7"/>
          <p:cNvSpPr>
            <a:spLocks noGrp="1"/>
          </p:cNvSpPr>
          <p:nvPr>
            <p:ph sz="half" idx="4294967295"/>
          </p:nvPr>
        </p:nvSpPr>
        <p:spPr>
          <a:xfrm>
            <a:off x="1353269" y="4941168"/>
            <a:ext cx="2376487" cy="6064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октябрь</a:t>
            </a:r>
            <a:endParaRPr lang="ru-RU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3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1628800"/>
            <a:ext cx="59584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На контрольной даст списать,</a:t>
            </a:r>
            <a:br>
              <a:rPr lang="ru-RU" sz="2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С ним всегда легко болтать.</a:t>
            </a:r>
            <a:br>
              <a:rPr lang="ru-RU" sz="2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Если надо, даст совет,</a:t>
            </a:r>
            <a:br>
              <a:rPr lang="ru-RU" sz="2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Знает мой любой секрет.</a:t>
            </a:r>
            <a:endParaRPr lang="ru-RU" sz="28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2483768" y="4797152"/>
            <a:ext cx="2443162" cy="835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товарищ</a:t>
            </a:r>
            <a:endParaRPr lang="ru-RU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76872"/>
            <a:ext cx="3017887" cy="4119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919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6030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Наследуемое семейное наименование, прибавляемое к личному имени. </a:t>
            </a:r>
            <a:endParaRPr lang="ru-RU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827584" y="4509120"/>
            <a:ext cx="2516187" cy="792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фамилия</a:t>
            </a:r>
            <a:endParaRPr lang="ru-RU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870219"/>
            <a:ext cx="5834608" cy="3536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362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54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СЛОВАРНАЯ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</dc:title>
  <dc:creator>Андрей</dc:creator>
  <cp:lastModifiedBy>Андрей</cp:lastModifiedBy>
  <cp:revision>7</cp:revision>
  <dcterms:created xsi:type="dcterms:W3CDTF">2016-10-30T08:50:37Z</dcterms:created>
  <dcterms:modified xsi:type="dcterms:W3CDTF">2017-05-28T12:18:03Z</dcterms:modified>
</cp:coreProperties>
</file>