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5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62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5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404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3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0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80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4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5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8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FFBBE-DDDC-41B8-ABDA-58270449CB28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A1A9-358C-41D7-A33C-B0E06413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23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370671" y="12073"/>
            <a:ext cx="9621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П'</a:t>
            </a:r>
            <a:endParaRPr lang="ru-RU" sz="72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122" y="3393503"/>
            <a:ext cx="1796374" cy="11227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877" y="5000536"/>
            <a:ext cx="2375956" cy="14925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780" y="1317716"/>
            <a:ext cx="2576150" cy="171258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122" y="3287949"/>
            <a:ext cx="1393466" cy="181150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84" y="82657"/>
            <a:ext cx="1881312" cy="113819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207" y="4932890"/>
            <a:ext cx="2302213" cy="172666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431" y="295006"/>
            <a:ext cx="1330889" cy="99688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131" y="1561665"/>
            <a:ext cx="2064603" cy="137586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78375" y="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ила</a:t>
            </a:r>
            <a:endParaRPr lang="ru-RU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2736084" y="889466"/>
            <a:ext cx="1022684" cy="462106"/>
            <a:chOff x="781727" y="4715621"/>
            <a:chExt cx="1022684" cy="462106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781727" y="4715621"/>
              <a:ext cx="1022684" cy="4621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52964" y="471562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лапы</a:t>
              </a:r>
              <a:endParaRPr lang="ru-RU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150524" y="3030303"/>
            <a:ext cx="10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пуговица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002344" y="91559"/>
            <a:ext cx="75854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П</a:t>
            </a:r>
            <a:endParaRPr lang="ru-RU" sz="7200" dirty="0"/>
          </a:p>
        </p:txBody>
      </p:sp>
      <p:sp>
        <p:nvSpPr>
          <p:cNvPr id="36" name="TextBox 35"/>
          <p:cNvSpPr txBox="1"/>
          <p:nvPr/>
        </p:nvSpPr>
        <p:spPr>
          <a:xfrm>
            <a:off x="2796100" y="4563558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пюре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437854" y="9155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пять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895474" y="1211949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парта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6032024" y="297446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опёнок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7373588" y="4748224"/>
            <a:ext cx="754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полка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81424" y="2967335"/>
            <a:ext cx="3229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Молодец!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803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5 -0.13519 L 0.2125 -0.13496 L 0.22526 -0.13172 C 0.22696 -0.13125 0.22865 -0.13125 0.23021 -0.1301 C 0.24271 -0.12107 0.22604 -0.12685 0.24297 -0.12292 C 0.24571 -0.12107 0.25117 -0.11713 0.25391 -0.11597 C 0.25651 -0.11505 0.25912 -0.11505 0.26185 -0.11435 C 0.26446 -0.1125 0.26693 -0.11065 0.26966 -0.10926 C 0.27292 -0.10741 0.2763 -0.10672 0.27956 -0.10556 C 0.28255 -0.1044 0.28542 -0.10324 0.28841 -0.10185 C 0.29414 -0.10023 0.30065 -0.09931 0.30625 -0.09838 C 0.30912 -0.09676 0.31029 -0.0963 0.31315 -0.09352 C 0.31446 -0.0919 0.3155 -0.08912 0.31706 -0.08843 C 0.31953 -0.08658 0.32253 -0.08658 0.325 -0.08472 C 0.33177 -0.07847 0.32878 -0.08079 0.33386 -0.07755 C 0.34206 -0.0669 0.33308 -0.07709 0.34271 -0.07037 C 0.34388 -0.06991 0.34466 -0.06783 0.34571 -0.06713 C 0.34961 -0.06389 0.35352 -0.06111 0.35755 -0.05834 L 0.35755 -0.05787 C 0.35951 -0.05741 0.36146 -0.05718 0.36341 -0.05625 C 0.36472 -0.05625 0.36602 -0.05533 0.36745 -0.0551 C 0.36966 -0.05417 0.37201 -0.05347 0.37435 -0.05301 C 0.3819 -0.04422 0.37878 -0.04676 0.38815 -0.04074 C 0.39102 -0.03912 0.39701 -0.03565 0.39701 -0.03519 C 0.40339 -0.02824 0.39597 -0.03565 0.4069 -0.02847 C 0.40899 -0.02685 0.41081 -0.02477 0.41276 -0.02338 C 0.4155 -0.02107 0.42331 -0.01597 0.42657 -0.01435 C 0.42787 -0.01343 0.4293 -0.0132 0.4306 -0.01273 C 0.43216 -0.01088 0.43373 -0.0088 0.43555 -0.00718 C 0.43776 -0.00556 0.44011 -0.0051 0.44245 -0.00394 C 0.44375 -0.00347 0.44505 -0.00278 0.44636 -0.00185 C 0.4474 -0.00162 0.44831 -0.0007 0.44935 -0.00023 C 0.45196 0.00092 0.45469 0.00162 0.45716 0.00324 C 0.45821 0.00393 0.45925 0.0044 0.46016 0.00486 C 0.46185 0.00602 0.46341 0.0074 0.46511 0.00833 C 0.46706 0.00949 0.46901 0.00972 0.47097 0.01041 C 0.4724 0.01157 0.47357 0.01296 0.475 0.01365 C 0.47761 0.01528 0.48034 0.01528 0.48282 0.0169 C 0.48451 0.01828 0.4862 0.01944 0.48776 0.02083 C 0.4892 0.02176 0.49037 0.02315 0.4918 0.02407 C 0.49857 0.0294 0.49805 0.02893 0.50365 0.03148 C 0.5056 0.03287 0.50755 0.03449 0.50951 0.03611 C 0.51055 0.0375 0.51133 0.03935 0.5125 0.03958 C 0.51732 0.04305 0.52279 0.04444 0.52735 0.04907 C 0.52956 0.05115 0.53177 0.05324 0.53425 0.05578 C 0.53516 0.05625 0.5362 0.05694 0.53711 0.05717 C 0.5388 0.05856 0.5405 0.05972 0.54206 0.06065 C 0.5431 0.06203 0.54401 0.06319 0.54505 0.06458 C 0.55026 0.07824 0.54336 0.06134 0.55 0.07338 C 0.55729 0.08634 0.54896 0.07546 0.55586 0.08379 C 0.56055 0.09606 0.55443 0.08148 0.56185 0.09444 C 0.56328 0.09653 0.5642 0.10069 0.56576 0.10347 C 0.56719 0.10532 0.56927 0.10648 0.57071 0.10856 C 0.58034 0.12245 0.57344 0.11435 0.57956 0.12592 C 0.58242 0.13148 0.5862 0.13588 0.58841 0.1419 C 0.5892 0.14352 0.58972 0.14537 0.5905 0.14699 C 0.59792 0.16365 0.58425 0.12963 0.59545 0.15764 C 0.5961 0.15949 0.59623 0.16227 0.5974 0.1625 C 0.60183 0.16481 0.60651 0.16365 0.6112 0.16458 C 0.61211 0.16574 0.61315 0.16713 0.6142 0.16828 C 0.61537 0.16921 0.61693 0.1699 0.6181 0.17176 C 0.61927 0.17291 0.61992 0.17546 0.6211 0.17708 C 0.62201 0.17824 0.62305 0.17893 0.62396 0.18055 C 0.62513 0.18217 0.62591 0.18426 0.62696 0.18541 C 0.62787 0.18703 0.62904 0.18773 0.62995 0.18935 C 0.6306 0.19028 0.63112 0.19166 0.6319 0.19282 C 0.63308 0.19421 0.63451 0.19514 0.63581 0.19629 C 0.63646 0.19815 0.63711 0.19977 0.63776 0.20115 C 0.63841 0.20301 0.63893 0.20486 0.63985 0.20463 C 0.64245 0.20324 0.6418 0.19514 0.6418 0.19282 L 0.6418 0.19305 " pathEditMode="relative" rAng="0" ptsTypes="AAAAAAAAAAAAAAAAAAAAAAAAAAAAAAAAAAAAAAAAAAAAAAAAAAAAAAAAAAAAAAAAAAAAAAA">
                                      <p:cBhvr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1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63 -0.17315 L 0.13763 -0.17291 C 0.14219 -0.17199 0.14675 -0.17129 0.15143 -0.16967 C 0.15859 -0.16736 0.16068 -0.16458 0.1681 -0.16273 C 0.175 -0.16111 0.18203 -0.16041 0.18893 -0.15926 L 0.20078 -0.15741 C 0.20534 -0.15509 0.21055 -0.15162 0.2155 -0.15046 C 0.22148 -0.14907 0.22578 -0.1493 0.23138 -0.14699 C 0.23359 -0.14606 0.23594 -0.14444 0.23828 -0.14352 C 0.24648 -0.13981 0.24023 -0.14398 0.25013 -0.13819 C 0.25104 -0.13773 0.25625 -0.13356 0.25794 -0.13287 C 0.26029 -0.13217 0.26263 -0.13171 0.26484 -0.13125 C 0.26654 -0.13009 0.2681 -0.12847 0.26979 -0.12778 C 0.27135 -0.12685 0.27305 -0.12662 0.27474 -0.12592 C 0.27734 -0.12477 0.28008 -0.12384 0.28268 -0.12245 C 0.28529 -0.12083 0.28789 -0.11852 0.2905 -0.11713 C 0.29349 -0.11574 0.29648 -0.11504 0.29935 -0.11366 C 0.32461 -0.10185 0.30469 -0.11204 0.31914 -0.10139 C 0.32109 -0.10023 0.32318 -0.0993 0.32513 -0.09791 C 0.33789 -0.08796 0.32617 -0.09491 0.33893 -0.08217 C 0.34232 -0.07893 0.34622 -0.07662 0.34974 -0.07361 C 0.35286 -0.0706 0.3556 -0.06597 0.35859 -0.06296 C 0.36341 -0.0581 0.36862 -0.0537 0.37344 -0.04884 C 0.37578 -0.04653 0.37813 -0.04421 0.38034 -0.04166 C 0.38984 -0.03125 0.38385 -0.03449 0.39115 -0.03125 C 0.39583 -0.02546 0.40104 -0.02083 0.40495 -0.01389 C 0.41172 -0.00208 0.40586 -0.01088 0.41289 -0.00324 C 0.41497 -0.00092 0.4168 0.00093 0.41888 0.00394 C 0.41979 0.00509 0.4207 0.00648 0.42175 0.00718 L 0.42669 0.01065 C 0.43242 0.0206 0.42656 0.01181 0.43464 0.01921 C 0.43737 0.02222 0.43984 0.02546 0.44245 0.02847 C 0.44349 0.02894 0.44453 0.02894 0.44544 0.03009 C 0.44883 0.03195 0.45208 0.03449 0.45534 0.03704 C 0.45703 0.0382 0.45859 0.03935 0.46029 0.04051 C 0.4612 0.04121 0.46224 0.04167 0.46328 0.04236 C 0.46589 0.04421 0.46862 0.04676 0.47109 0.04908 C 0.47279 0.05093 0.47435 0.05324 0.47604 0.05463 C 0.47826 0.05579 0.48073 0.05695 0.48294 0.0581 C 0.49323 0.06875 0.4819 0.0588 0.49883 0.06505 C 0.49987 0.06574 0.50052 0.06806 0.50169 0.06875 C 0.5043 0.06991 0.50703 0.06945 0.50964 0.07037 C 0.51159 0.07107 0.51354 0.0713 0.5155 0.07222 C 0.52604 0.07639 0.51914 0.07431 0.52539 0.07732 C 0.53073 0.08009 0.52878 0.07847 0.53529 0.08102 C 0.53659 0.08148 0.53789 0.08218 0.53919 0.08264 C 0.54089 0.08449 0.54258 0.08588 0.54414 0.08796 C 0.54622 0.09005 0.54792 0.09306 0.55013 0.09491 C 0.55143 0.09607 0.55273 0.09722 0.55404 0.09861 C 0.55547 0.09977 0.55651 0.10232 0.55794 0.10347 C 0.55951 0.10533 0.56133 0.10579 0.56289 0.10718 C 0.56966 0.1132 0.56133 0.10903 0.57083 0.1125 C 0.57656 0.11921 0.57096 0.11389 0.58073 0.11783 C 0.59688 0.12408 0.57318 0.11875 0.59648 0.12292 C 0.61094 0.14005 0.5957 0.12246 0.60638 0.13334 C 0.60742 0.13449 0.6082 0.13611 0.60925 0.13704 C 0.6112 0.13866 0.61523 0.14051 0.61523 0.14051 C 0.61615 0.14005 0.61719 0.13889 0.61823 0.13889 C 0.625 0.13889 0.62096 0.14097 0.62604 0.14236 C 0.6293 0.14306 0.63268 0.14352 0.63594 0.14375 C 0.63698 0.14537 0.63802 0.14722 0.63893 0.14908 C 0.64453 0.16065 0.63867 0.15023 0.64193 0.15648 L 0.64193 0.15648 " pathEditMode="relative" rAng="0" ptsTypes="AAAAAAAAAAAAAAAAAAAAAAAAAAAAAAAAAAAAAAAAAAAAAAAAAAAAAAAAAAAAAAA"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8" y="1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63 -0.09028 L -0.08463 -0.09005 C -0.09062 -0.08866 -0.09661 -0.0875 -0.10247 -0.08519 C -0.1039 -0.08449 -0.10508 -0.08264 -0.10638 -0.08171 C -0.11133 -0.07801 -0.11523 -0.0757 -0.12018 -0.07292 C -0.12122 -0.07107 -0.12187 -0.06852 -0.12317 -0.06759 C -0.125 -0.0662 -0.12721 -0.06644 -0.12916 -0.06574 C -0.13047 -0.06528 -0.13177 -0.06482 -0.13307 -0.06412 C -0.14284 -0.05833 -0.13268 -0.06181 -0.14583 -0.0588 C -0.14857 -0.05764 -0.15117 -0.05695 -0.15377 -0.05532 C -0.15482 -0.05463 -0.15573 -0.05394 -0.15677 -0.05347 C -0.15898 -0.05278 -0.16133 -0.05278 -0.16367 -0.05185 C -0.16771 -0.05023 -0.17135 -0.04722 -0.17552 -0.04653 C -0.18138 -0.0456 -0.18737 -0.04537 -0.19323 -0.04468 C -0.19752 -0.04537 -0.20182 -0.0456 -0.20612 -0.04653 C -0.20742 -0.04676 -0.20872 -0.04745 -0.21002 -0.04838 C -0.2125 -0.05 -0.21432 -0.05278 -0.21692 -0.05347 C -0.21823 -0.05394 -0.21953 -0.05347 -0.22083 -0.05347 L -0.22083 -0.05324 L -0.21888 -0.05 " pathEditMode="relative" rAng="0" ptsTypes="AAAAAAAAAAAAAAAAAAAA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10" y="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03 -0.09884 L -0.05703 -0.09861 L -0.06693 -0.09722 C -0.07097 -0.09652 -0.075 -0.09722 -0.07878 -0.09537 C -0.08164 -0.09421 -0.08425 -0.0912 -0.08672 -0.08842 C -0.09089 -0.08402 -0.09284 -0.07939 -0.09558 -0.07268 C -0.10105 -0.05949 -0.09714 -0.06504 -0.10248 -0.05856 C -0.10599 -0.04652 -0.10339 -0.05347 -0.11146 -0.03935 L -0.11433 -0.03402 C -0.11537 -0.0324 -0.11602 -0.02986 -0.11732 -0.0287 C -0.11862 -0.02754 -0.12006 -0.02685 -0.12123 -0.02523 C -0.12305 -0.02268 -0.12448 -0.01921 -0.12618 -0.01643 C -0.12709 -0.01504 -0.12826 -0.01435 -0.12917 -0.01296 C -0.13021 -0.01134 -0.13099 -0.00925 -0.13217 -0.00787 C -0.13347 -0.00625 -0.13477 -0.00555 -0.13607 -0.00416 C -0.14493 0.00417 -0.14011 0.00139 -0.14688 0.00463 C -0.15521 0.00394 -0.16342 0.00417 -0.17162 0.00278 C -0.1737 0.00232 -0.17552 -0.00023 -0.17748 -0.00069 L -0.18542 -0.00254 C -0.18737 -0.003 -0.18933 -0.00393 -0.19141 -0.00416 C -0.19662 -0.00509 -0.20196 -0.00532 -0.20717 -0.00601 C -0.20977 -0.00648 -0.2125 -0.00671 -0.21511 -0.00787 C -0.21706 -0.00856 -0.21901 -0.01041 -0.22097 -0.01134 L -0.22487 -0.01296 C -0.2293 -0.01875 -0.22865 -0.01597 -0.22982 -0.02361 C -0.23021 -0.02592 -0.23047 -0.02824 -0.23086 -0.03055 C -0.23112 -0.0324 -0.23177 -0.03588 -0.23177 -0.03564 L -0.23177 -0.03588 L -0.23177 -0.0375 " pathEditMode="relative" rAng="0" ptsTypes="AAAAAAAAAAAAAAAAAAAAAAAAAAAAA">
                                      <p:cBhvr>
                                        <p:cTn id="6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37" y="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46 -0.13333 L -0.03346 -0.1331 C -0.04127 -0.13079 -0.04401 -0.12963 -0.05117 -0.12801 C -0.05586 -0.12708 -0.06224 -0.12616 -0.06706 -0.12454 C -0.06992 -0.12361 -0.07291 -0.12199 -0.07578 -0.12106 C -0.0789 -0.12014 -0.08815 -0.11829 -0.09075 -0.11759 C -0.10833 -0.11343 -0.0832 -0.11852 -0.11627 -0.11227 L -0.18841 -0.11412 C -0.19401 -0.11435 -0.19674 -0.11782 -0.20221 -0.12106 C -0.20521 -0.12292 -0.20794 -0.12315 -0.21107 -0.12454 C -0.21211 -0.125 -0.21302 -0.12593 -0.21406 -0.12639 C -0.21536 -0.12708 -0.21666 -0.12731 -0.21797 -0.12801 C -0.21901 -0.12847 -0.21992 -0.1294 -0.22096 -0.12986 C -0.22291 -0.13056 -0.22487 -0.13079 -0.22682 -0.13148 C -0.22812 -0.13194 -0.22943 -0.1331 -0.23086 -0.13333 C -0.25416 -0.13657 -0.24726 -0.12593 -0.25443 -0.13843 L -0.25443 -0.13819 " pathEditMode="relative" rAng="0" ptsTypes="AAAAAAAAAAAAAAA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36 -0.0669 L -0.01536 -0.06667 C -0.09257 -0.05556 -0.03333 -0.06366 -0.22565 -0.0669 C -0.22825 -0.06713 -0.23085 -0.06829 -0.23346 -0.06875 L -0.24231 -0.07037 C -0.26705 -0.06551 -0.26224 -0.07569 -0.25716 -0.05995 C -0.25664 -0.05833 -0.25651 -0.05648 -0.25612 -0.05463 C -0.25585 -0.05116 -0.2552 -0.04769 -0.2552 -0.04421 C -0.2552 -0.00046 -0.25351 -0.01111 -0.25716 0.00856 C -0.25612 0.02315 -0.25885 0.02245 -0.2552 0.02245 L -0.25716 0.02616 " pathEditMode="relative" rAng="0" ptsTypes="AAAAAAAAAAA">
                                      <p:cBhvr>
                                        <p:cTn id="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18 -0.22037 L 0.02618 -0.22014 C 0.02644 -0.24398 0.02644 -0.26736 0.02709 -0.29074 C 0.02735 -0.29792 0.02826 -0.29722 0.03008 -0.30301 C 0.03425 -0.31644 0.03256 -0.31458 0.03698 -0.32408 C 0.0375 -0.32523 0.03829 -0.32639 0.03894 -0.32755 C 0.03959 -0.32986 0.03998 -0.33241 0.04089 -0.33449 C 0.04167 -0.33611 0.04297 -0.33681 0.04388 -0.33796 C 0.04584 -0.34074 0.04805 -0.34352 0.04974 -0.34676 C 0.06159 -0.36945 0.04987 -0.35278 0.06159 -0.3713 C 0.06667 -0.3794 0.06263 -0.36968 0.06849 -0.38009 C 0.06967 -0.38218 0.07045 -0.38495 0.07149 -0.38704 C 0.0737 -0.39144 0.07618 -0.39537 0.07839 -0.39954 C 0.07904 -0.4007 0.07956 -0.40232 0.08034 -0.40301 L 0.08334 -0.40463 C 0.08568 -0.4088 0.08763 -0.41343 0.09024 -0.4169 C 0.09323 -0.42107 0.09649 -0.42454 0.09909 -0.42917 C 0.1004 -0.43148 0.1017 -0.43403 0.10313 -0.43634 C 0.10821 -0.44445 0.10665 -0.4412 0.11094 -0.44676 C 0.11237 -0.44861 0.11355 -0.45046 0.11498 -0.45208 C 0.12318 -0.46111 0.11511 -0.45139 0.12188 -0.45741 C 0.12943 -0.46412 0.12032 -0.4581 0.12774 -0.4625 C 0.13243 -0.46806 0.12891 -0.46482 0.13464 -0.46783 C 0.13659 -0.46898 0.13855 -0.47037 0.14063 -0.4713 C 0.14219 -0.47222 0.14388 -0.47245 0.14558 -0.47315 C 0.14649 -0.47361 0.1474 -0.47454 0.14844 -0.47477 C 0.1504 -0.4757 0.15248 -0.47593 0.15443 -0.47662 C 0.15769 -0.47778 0.16094 -0.47894 0.16433 -0.48009 L 0.16915 -0.48195 C 0.1737 -0.48588 0.17409 -0.48704 0.18008 -0.48704 L 0.32214 -0.48542 C 0.32657 -0.4838 0.3293 -0.48264 0.33399 -0.48195 C 0.33855 -0.48102 0.34323 -0.48079 0.34779 -0.48009 C 0.3504 -0.47894 0.353 -0.47755 0.35573 -0.47662 C 0.35834 -0.4757 0.36094 -0.47546 0.36368 -0.47477 C 0.37748 -0.4713 0.35964 -0.47477 0.38034 -0.4713 C 0.38243 -0.47014 0.38425 -0.46875 0.38633 -0.46783 C 0.38829 -0.4669 0.39037 -0.46713 0.39219 -0.4662 C 0.39597 -0.46412 0.39935 -0.46088 0.40313 -0.45903 C 0.4125 -0.45417 0.42318 -0.45417 0.43269 -0.45208 C 0.43672 -0.45116 0.44063 -0.44954 0.44454 -0.44861 C 0.44753 -0.44792 0.4504 -0.44745 0.45339 -0.44676 C 0.45704 -0.44445 0.46068 -0.44236 0.46433 -0.43982 C 0.46732 -0.43773 0.47006 -0.43472 0.47318 -0.43287 C 0.47474 -0.43171 0.47644 -0.43195 0.47813 -0.43102 C 0.48073 -0.42963 0.48321 -0.42708 0.48594 -0.4257 C 0.48959 -0.42408 0.49323 -0.42384 0.49688 -0.42222 C 0.51602 -0.41412 0.49701 -0.41852 0.51849 -0.41528 C 0.52344 -0.41343 0.52839 -0.41111 0.53334 -0.40995 C 0.53829 -0.4088 0.54323 -0.40949 0.54818 -0.4081 C 0.54961 -0.40787 0.55079 -0.40556 0.55209 -0.40463 C 0.55612 -0.40185 0.55847 -0.40185 0.56198 -0.39769 C 0.56276 -0.39676 0.56316 -0.39491 0.56394 -0.39421 C 0.56485 -0.39329 0.57227 -0.39074 0.57279 -0.39074 C 0.57409 -0.38958 0.5754 -0.38796 0.57683 -0.38704 C 0.57865 -0.38611 0.58073 -0.38611 0.58269 -0.38542 C 0.58659 -0.38403 0.58581 -0.38426 0.58855 -0.38195 L 0.58855 -0.38171 " pathEditMode="relative" rAng="0" ptsTypes="AAAAAAAAAAAAAAAAAAAAAAAAAAAAAAAAAAAAAAAAAAAAAAAAAAAAAAAAAA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12" y="-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391 -0.00069 0.00781 -0.00115 0.01172 -0.00185 C 0.01406 -0.00231 0.01641 -0.00301 0.01875 -0.0037 C 0.02161 -0.00416 0.02461 -0.00486 0.0276 -0.00532 C 0.03125 -0.00717 0.03477 -0.00972 0.03841 -0.01064 C 0.04466 -0.01203 0.05091 -0.0118 0.05716 -0.0125 C 0.06146 -0.01296 0.06575 -0.01365 0.07005 -0.01412 L 0.07591 -0.01597 L 0.08971 -0.01944 C 0.09141 -0.0199 0.0931 -0.02037 0.09466 -0.02106 C 0.10898 -0.02893 0.09596 -0.025 0.11146 -0.02824 C 0.11276 -0.0287 0.11406 -0.02939 0.11536 -0.02986 C 0.11706 -0.03055 0.11875 -0.03078 0.12031 -0.03171 C 0.122 -0.03264 0.12357 -0.03426 0.12526 -0.03518 C 0.12786 -0.03657 0.13073 -0.03657 0.1332 -0.03865 C 0.13984 -0.04467 0.14102 -0.04606 0.14896 -0.05092 C 0.15221 -0.05301 0.15573 -0.05393 0.15885 -0.05625 C 0.18268 -0.0743 0.15638 -0.06088 0.18151 -0.07199 C 0.18411 -0.075 0.18659 -0.07824 0.18945 -0.08078 C 0.19128 -0.0824 0.19336 -0.0831 0.19531 -0.08426 C 0.19961 -0.08703 0.20378 -0.09051 0.2082 -0.09305 C 0.21107 -0.0949 0.21406 -0.09629 0.21706 -0.09838 C 0.2194 -0.09976 0.22161 -0.10231 0.22396 -0.10347 C 0.22682 -0.10509 0.22995 -0.10578 0.23281 -0.10717 C 0.24583 -0.11319 0.23164 -0.10856 0.24466 -0.11226 C 0.24831 -0.11527 0.25182 -0.11898 0.2556 -0.12106 C 0.25872 -0.12291 0.26211 -0.12314 0.26536 -0.12453 C 0.26771 -0.12569 0.27005 -0.12685 0.27227 -0.12824 C 0.28542 -0.14375 0.27174 -0.12847 0.2832 -0.13865 C 0.28424 -0.13958 0.28503 -0.14143 0.28607 -0.14213 C 0.28802 -0.14328 0.2901 -0.14328 0.29206 -0.14398 C 0.30299 -0.15046 0.28398 -0.13842 0.29896 -0.15092 C 0.3138 -0.16319 0.30495 -0.15463 0.31471 -0.15972 C 0.31771 -0.16111 0.3207 -0.16319 0.3237 -0.16504 C 0.3263 -0.16666 0.32878 -0.16898 0.33151 -0.17014 C 0.33437 -0.17152 0.3375 -0.17129 0.34036 -0.17199 C 0.34245 -0.17361 0.34427 -0.17592 0.34635 -0.17731 C 0.35143 -0.18055 0.35586 -0.18125 0.3612 -0.1824 C 0.36315 -0.18356 0.36497 -0.18518 0.36706 -0.18611 C 0.37213 -0.18819 0.38281 -0.18889 0.38685 -0.18958 C 0.39622 -0.1912 0.39206 -0.19143 0.4026 -0.19467 C 0.40521 -0.1956 0.40781 -0.19606 0.41042 -0.19652 L 0.44792 -0.20347 C 0.46745 -0.20301 0.48685 -0.2037 0.50625 -0.20185 C 0.50937 -0.20139 0.51198 -0.19745 0.5151 -0.19652 L 0.52096 -0.19467 C 0.522 -0.19351 0.52292 -0.19213 0.52396 -0.1912 C 0.52487 -0.19051 0.52591 -0.19004 0.52695 -0.18958 C 0.52865 -0.18842 0.53021 -0.18703 0.5319 -0.18611 C 0.53281 -0.18541 0.53385 -0.18449 0.53477 -0.18426 C 0.53971 -0.18333 0.54466 -0.1831 0.54961 -0.1824 C 0.55195 -0.18125 0.55417 -0.17986 0.55651 -0.17893 C 0.56927 -0.17384 0.59766 -0.17569 0.60091 -0.17546 C 0.61615 -0.17152 0.61029 -0.17407 0.61875 -0.17014 C 0.62461 -0.17083 0.63073 -0.16944 0.63646 -0.17199 C 0.63802 -0.17268 0.63854 -0.17662 0.63945 -0.17893 C 0.64075 -0.1824 0.64258 -0.18541 0.64336 -0.18958 C 0.64375 -0.1912 0.64414 -0.19305 0.6444 -0.19467 C 0.64479 -0.19768 0.64505 -0.20069 0.64531 -0.20347 C 0.6457 -0.20578 0.64596 -0.2081 0.64635 -0.21064 C 0.64661 -0.23634 0.6474 -0.26203 0.6474 -0.28773 C 0.6474 -0.29074 0.64674 -0.29351 0.64635 -0.29652 C 0.64609 -0.29838 0.64531 -0.30162 0.64531 -0.30162 L 0.64531 -0.30162 " pathEditMode="relative" ptsTypes="AAAAAAAAAAAAAAAAAAAAAAAAAAAAAAAAAAAAAAAAAAAAAAAAAAAAAAAAAAAAAAAAA"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6412 L -0.00052 0.06435 C 0.01329 0.0831 0.00704 0.07917 0.01615 0.08333 C 0.01784 0.08565 0.01954 0.08796 0.0211 0.09028 C 0.02214 0.0919 0.02292 0.09421 0.02409 0.0956 C 0.02553 0.09722 0.02748 0.09769 0.02904 0.09907 C 0.03073 0.1007 0.0323 0.10278 0.03399 0.1044 C 0.03555 0.10579 0.03737 0.10625 0.03894 0.10787 C 0.04037 0.10926 0.04141 0.11157 0.04284 0.1132 C 0.04388 0.11435 0.04883 0.1162 0.04974 0.11667 C 0.05079 0.11782 0.05183 0.11875 0.05274 0.12014 C 0.06029 0.13148 0.05131 0.12014 0.0586 0.12894 C 0.05925 0.13079 0.05977 0.13264 0.06055 0.13426 C 0.0625 0.13796 0.06485 0.14074 0.06654 0.14468 C 0.06745 0.14699 0.06836 0.14977 0.06954 0.15185 C 0.07058 0.1537 0.07227 0.15486 0.07344 0.15695 C 0.07592 0.16181 0.07787 0.16782 0.08034 0.17269 C 0.0823 0.17685 0.08451 0.18079 0.0862 0.18519 C 0.08803 0.18958 0.0892 0.19491 0.09115 0.19907 C 0.0931 0.20324 0.09597 0.20579 0.09805 0.20972 C 0.10717 0.22685 0.10118 0.21898 0.10795 0.23588 C 0.11263 0.24769 0.11381 0.24722 0.11875 0.25695 C 0.12058 0.26042 0.12201 0.26412 0.1237 0.26759 C 0.12657 0.27292 0.12969 0.27801 0.13256 0.28333 C 0.13399 0.28565 0.13516 0.2882 0.13659 0.29028 C 0.13881 0.29398 0.14128 0.29722 0.14349 0.30093 C 0.14454 0.30255 0.14532 0.30463 0.14649 0.30625 C 0.14857 0.3088 0.15118 0.31065 0.15339 0.3132 C 0.17058 0.33357 0.15795 0.32153 0.17006 0.33241 C 0.1711 0.33472 0.17188 0.3375 0.17305 0.33958 C 0.18164 0.35232 0.17279 0.3331 0.17995 0.34815 C 0.18269 0.35394 0.18529 0.35995 0.18789 0.36574 C 0.1892 0.36875 0.19037 0.37199 0.1918 0.37454 C 0.19284 0.37616 0.19388 0.37778 0.1948 0.37986 C 0.20013 0.39259 0.19506 0.38542 0.20066 0.39213 C 0.20131 0.39398 0.20196 0.3956 0.20261 0.39745 C 0.20599 0.40579 0.20612 0.40486 0.20964 0.41505 C 0.21055 0.41782 0.21172 0.4206 0.2125 0.42361 C 0.21303 0.42546 0.21289 0.42755 0.21355 0.42894 C 0.21498 0.43287 0.21693 0.43588 0.21849 0.43958 C 0.21993 0.44282 0.22097 0.44676 0.2224 0.45 C 0.23737 0.48495 0.22631 0.45625 0.23529 0.47986 C 0.23555 0.48218 0.23555 0.48472 0.2362 0.48681 C 0.23868 0.49468 0.23972 0.49514 0.2431 0.49907 C 0.24506 0.51667 0.24232 0.50046 0.24701 0.5132 C 0.25183 0.52593 0.23946 0.50972 0.25391 0.52894 C 0.25534 0.53079 0.25664 0.53241 0.25795 0.53426 C 0.2586 0.53542 0.25899 0.5375 0.2599 0.53773 C 0.26472 0.53935 0.2698 0.53889 0.27474 0.53958 C 0.27696 0.54074 0.27917 0.54259 0.28164 0.54306 C 0.29493 0.54583 0.29662 0.54259 0.30625 0.54653 C 0.3073 0.54699 0.30821 0.54769 0.30925 0.54838 C 0.31185 0.55139 0.31289 0.55162 0.3142 0.55718 C 0.31472 0.55926 0.31433 0.56204 0.31511 0.56412 C 0.31941 0.57454 0.31993 0.57431 0.32409 0.57824 L 0.32409 0.57847 " pathEditMode="relative" rAng="0" ptsTypes="AAAAAAAAAAAAAAAAAAAAAAAAAAAAAAAAAAAAAAAAAAAAAAAAAAAAAAAA"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24" y="2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2 0.06366 L -0.00572 0.06389 C 0.01563 0.06991 -0.0017 0.06366 0.01198 0.0706 C 0.01758 0.07338 0.02344 0.07477 0.02878 0.0794 C 0.03152 0.08171 0.03386 0.08565 0.03659 0.08819 C 0.04701 0.09722 0.04493 0.09166 0.05339 0.10208 C 0.0556 0.10463 0.05717 0.10856 0.05938 0.11088 C 0.06446 0.11666 0.07058 0.11967 0.07514 0.12662 C 0.08894 0.14745 0.08334 0.14051 0.09089 0.14953 C 0.09662 0.16458 0.08907 0.14676 0.09584 0.15648 C 0.09675 0.15787 0.09701 0.16041 0.09779 0.1618 C 0.09896 0.16389 0.10053 0.16504 0.10183 0.16713 C 0.10417 0.17106 0.10639 0.17523 0.10873 0.1794 L 0.11172 0.18472 C 0.11329 0.1875 0.11537 0.19004 0.11667 0.19328 C 0.11849 0.19815 0.12019 0.20324 0.12253 0.20741 C 0.12331 0.20879 0.12448 0.20972 0.12553 0.21088 C 0.13516 0.23842 0.12553 0.21458 0.13542 0.23194 C 0.13751 0.23588 0.1392 0.24028 0.14128 0.24421 C 0.14323 0.24791 0.14532 0.25116 0.14727 0.25486 C 0.14961 0.25972 0.15157 0.26574 0.15417 0.2706 C 0.15586 0.27384 0.15821 0.27616 0.16003 0.2794 C 0.17097 0.29861 0.16159 0.28426 0.16993 0.30208 C 0.17136 0.30532 0.17331 0.30787 0.17487 0.31088 C 0.18516 0.33217 0.17878 0.32384 0.18568 0.33194 C 0.19063 0.34514 0.18425 0.32893 0.19063 0.34259 C 0.19141 0.34421 0.1918 0.34606 0.19258 0.34768 C 0.19349 0.34977 0.19467 0.35116 0.19558 0.35301 C 0.19662 0.35532 0.1974 0.3581 0.19857 0.36018 C 0.20001 0.36273 0.20183 0.36481 0.20352 0.36713 C 0.20378 0.36875 0.20378 0.37083 0.20443 0.37245 C 0.20717 0.37801 0.21003 0.38356 0.21329 0.38819 C 0.21472 0.38981 0.21615 0.39143 0.21732 0.39352 C 0.21915 0.39653 0.22045 0.40069 0.22227 0.40393 C 0.22409 0.40717 0.22631 0.40972 0.22813 0.41273 C 0.2306 0.41666 0.23282 0.42083 0.23503 0.425 L 0.23907 0.43194 L 0.24297 0.43912 C 0.24454 0.4419 0.24649 0.44467 0.24792 0.44791 C 0.24922 0.45069 0.2504 0.45393 0.25183 0.45648 C 0.25274 0.4581 0.25391 0.45856 0.25482 0.46018 C 0.26211 0.47315 0.25378 0.46227 0.26068 0.4706 C 0.26602 0.48472 0.25912 0.46759 0.26563 0.4794 C 0.2668 0.48148 0.26758 0.48403 0.26862 0.48634 C 0.26889 0.48819 0.26889 0.49028 0.26967 0.49166 C 0.27201 0.49676 0.27487 0.50092 0.27748 0.50578 C 0.27943 0.50926 0.28178 0.51227 0.28347 0.5162 C 0.28438 0.51852 0.28542 0.52106 0.28633 0.52315 C 0.28803 0.52685 0.28972 0.53009 0.29128 0.53379 C 0.29206 0.53541 0.29245 0.5375 0.29323 0.53912 C 0.29441 0.5412 0.2961 0.54213 0.29727 0.54421 C 0.29805 0.54583 0.29844 0.54791 0.29922 0.54953 C 0.30144 0.55393 0.30599 0.5618 0.30912 0.56366 L 0.31198 0.56528 C 0.31277 0.56643 0.31329 0.56782 0.31407 0.56898 C 0.31498 0.57014 0.31628 0.5706 0.31693 0.57245 C 0.31797 0.575 0.31797 0.57847 0.31902 0.58125 C 0.32032 0.58449 0.3224 0.5868 0.32383 0.58981 C 0.32527 0.59282 0.32631 0.59629 0.32787 0.59861 C 0.32891 0.60046 0.3306 0.60069 0.33178 0.60231 C 0.33256 0.60301 0.33282 0.60532 0.33373 0.60578 C 0.33672 0.60671 0.33972 0.60578 0.34271 0.60578 L 0.34271 0.60602 " pathEditMode="relative" rAng="0" ptsTypes="AAAAAAAAAAAAAAAAAAAAAAAAAAAAAAAAAAAAAAAAAAAAAAAAAAAAAAAAAAAAAAA">
                                      <p:cBhvr>
                                        <p:cTn id="9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22" y="2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72 -0.20926 L -0.03972 -0.20903 L -0.0586 -0.20417 L -0.0724 -0.2007 C -0.07578 -0.19884 -0.07891 -0.19676 -0.08217 -0.19537 C -0.08542 -0.19398 -0.08894 -0.19375 -0.09206 -0.1919 C -0.09623 -0.18959 -0.09987 -0.18519 -0.10391 -0.1831 C -0.10847 -0.18056 -0.11315 -0.17963 -0.11784 -0.17778 C -0.12305 -0.1757 -0.12839 -0.17361 -0.13373 -0.17084 C -0.13828 -0.16829 -0.14271 -0.16459 -0.1474 -0.16204 C -0.16355 -0.15278 -0.16094 -0.15417 -0.175 -0.14977 C -0.17761 -0.14792 -0.18021 -0.14607 -0.18295 -0.14445 C -0.18503 -0.14329 -0.18985 -0.14167 -0.1918 -0.14097 C -0.19271 -0.13912 -0.19362 -0.13704 -0.1948 -0.13565 C -0.19558 -0.13472 -0.19675 -0.13472 -0.19766 -0.13403 C -0.19909 -0.13287 -0.20039 -0.13171 -0.2017 -0.13033 C -0.20261 -0.1294 -0.21967 -0.11158 -0.2224 -0.10949 C -0.22539 -0.10695 -0.22839 -0.10509 -0.23125 -0.10232 C -0.2362 -0.09769 -0.23477 -0.0963 -0.23933 -0.09005 C -0.24063 -0.08796 -0.24258 -0.08704 -0.24414 -0.08472 C -0.24844 -0.07871 -0.25235 -0.0713 -0.2569 -0.06551 C -0.25925 -0.0625 -0.26159 -0.05996 -0.26381 -0.05671 C -0.26563 -0.05417 -0.26693 -0.05046 -0.26875 -0.04792 C -0.27214 -0.04352 -0.27956 -0.03565 -0.27956 -0.03542 C -0.28151 -0.03009 -0.28438 -0.02153 -0.28646 -0.01644 C -0.29401 0.00069 -0.29362 -0.00023 -0.29935 0.00995 C -0.30039 0.01504 -0.30052 0.01805 -0.30326 0.02222 C -0.30404 0.02338 -0.30534 0.02338 -0.30625 0.02384 L -0.31224 0.03449 L -0.31615 0.04143 C -0.3168 0.04375 -0.31732 0.04629 -0.3181 0.04838 C -0.32032 0.05555 -0.32357 0.0618 -0.325 0.06944 C -0.32787 0.08449 -0.32592 0.07685 -0.33099 0.09236 C -0.33633 0.13079 -0.32852 0.08379 -0.33789 0.1169 C -0.33907 0.12106 -0.33907 0.12639 -0.33985 0.13102 C -0.34011 0.13264 -0.34024 0.13449 -0.34076 0.13611 C -0.34193 0.13981 -0.34401 0.14259 -0.3448 0.14676 C -0.34506 0.14838 -0.34519 0.15046 -0.34571 0.15208 C -0.34753 0.1581 -0.35039 0.16296 -0.3517 0.16944 C -0.35248 0.17407 -0.35339 0.1794 -0.35456 0.18356 C -0.35521 0.18541 -0.35599 0.18704 -0.35664 0.18889 C -0.35847 0.19884 -0.35612 0.18981 -0.36159 0.1993 C -0.36888 0.2125 -0.36042 0.20162 -0.36745 0.20995 C -0.36888 0.21389 -0.3694 0.21574 -0.37136 0.21875 C -0.37513 0.22384 -0.37409 0.22014 -0.37735 0.22731 C -0.37943 0.23194 -0.38099 0.23704 -0.38321 0.24143 C -0.38633 0.24768 -0.39102 0.25162 -0.3931 0.25903 C -0.39375 0.26134 -0.39427 0.26389 -0.39506 0.26597 C -0.40261 0.28588 -0.39584 0.26389 -0.40196 0.28356 C -0.40274 0.28588 -0.40339 0.28819 -0.40391 0.29051 C -0.40521 0.2956 -0.40456 0.29699 -0.4069 0.30116 C -0.40782 0.30254 -0.40886 0.30347 -0.4099 0.30463 L -0.41576 0.31852 C -0.4168 0.32106 -0.41784 0.32315 -0.41875 0.32569 C -0.42019 0.3294 -0.42214 0.33472 -0.4237 0.33796 C -0.42552 0.34166 -0.42735 0.3456 -0.42969 0.34838 C -0.4323 0.35162 -0.43347 0.35324 -0.43659 0.35555 C -0.43842 0.35694 -0.44245 0.35903 -0.44245 0.35926 C -0.44623 0.36412 -0.44688 0.36319 -0.44844 0.37129 C -0.44896 0.37407 -0.44896 0.37708 -0.44935 0.38009 C -0.44987 0.38379 -0.45078 0.38773 -0.45235 0.39051 C -0.45456 0.39444 -0.4556 0.39398 -0.45821 0.39583 C -0.45899 0.39629 -0.45951 0.39699 -0.46016 0.39768 L -0.46016 0.39791 " pathEditMode="relative" rAng="0" ptsTypes="AAAAAAAAAAAAAAAAAAAAAAAAAAAAAAAAAAAAAAAAAAAAAAAAAAAAAAAAAAAAAAAA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29" y="3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4 -0.0919 L -0.02304 -0.09166 C -0.02929 -0.08379 -0.03633 -0.07708 -0.04179 -0.06736 C -0.05169 -0.05046 -0.06224 -0.0118 -0.06849 0.00625 C -0.07005 0.01065 -0.08919 0.0588 -0.08919 0.05903 L -0.10299 0.08172 C -0.10338 0.08334 -0.10338 0.08542 -0.10403 0.08704 C -0.10651 0.09352 -0.11653 0.10324 -0.11784 0.1044 C -0.12265 0.10949 -0.12799 0.11297 -0.13268 0.11852 C -0.15221 0.14121 -0.12656 0.1206 -0.15234 0.14491 C -0.16067 0.15255 -0.16953 0.15857 -0.17799 0.16597 C -0.17982 0.16736 -0.18112 0.16991 -0.18294 0.17107 C -0.18945 0.17523 -0.19635 0.17709 -0.20273 0.18172 C -0.20924 0.18634 -0.2151 0.19352 -0.22148 0.19931 C -0.22239 0.2 -0.22344 0.20023 -0.22435 0.20093 C -0.22773 0.20371 -0.23112 0.20648 -0.23424 0.20972 C -0.23659 0.21204 -0.2388 0.21482 -0.24114 0.21667 C -0.24245 0.21783 -0.24388 0.21783 -0.24518 0.21852 C -0.24883 0.2206 -0.25247 0.22269 -0.25599 0.22547 C -0.26263 0.23102 -0.26901 0.23797 -0.27578 0.24306 C -0.27799 0.24491 -0.28034 0.24676 -0.28268 0.24838 C -0.2888 0.25255 -0.29518 0.25602 -0.30143 0.26065 C -0.31172 0.26829 -0.32174 0.27685 -0.33203 0.28519 C -0.33463 0.28727 -0.33711 0.29051 -0.33984 0.29213 C -0.36471 0.3081 -0.3901 0.3213 -0.41484 0.33773 L -0.42278 0.34306 C -0.42409 0.34491 -0.42526 0.34676 -0.42669 0.34838 C -0.43216 0.3544 -0.43841 0.35857 -0.44349 0.36597 C -0.44557 0.36875 -0.44622 0.37384 -0.44739 0.37824 C -0.44791 0.37986 -0.44817 0.38172 -0.44844 0.38334 C -0.44909 0.38797 -0.44961 0.39283 -0.45039 0.39746 C -0.45091 0.40047 -0.45169 0.40324 -0.45234 0.40625 C -0.45273 0.40787 -0.45247 0.41042 -0.45338 0.41158 C -0.46054 0.42176 -0.46849 0.43033 -0.47604 0.43959 C -0.47747 0.44144 -0.48086 0.44607 -0.48294 0.44491 C -0.48359 0.44445 -0.48229 0.44259 -0.4819 0.44121 L -0.4819 0.44144 " pathEditMode="relative" rAng="0" ptsTypes="AAAAAAAAAAAAAAAAAAAAAAAAAAAAAAAAAAAAA">
                                      <p:cBhvr>
                                        <p:cTn id="10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8" y="2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28 -0.03588 L 0.06028 -0.03588 C 0.07213 -0.02685 0.1375 0.02153 0.15885 0.04283 C 0.16888 0.05278 0.17786 0.06528 0.1875 0.07616 C 0.1914 0.08056 0.19557 0.08403 0.19935 0.08843 C 0.20221 0.0919 0.22148 0.11551 0.22604 0.12361 C 0.22929 0.1294 0.23125 0.1375 0.23489 0.14283 C 0.24687 0.16111 0.25989 0.17685 0.27239 0.19375 C 0.27955 0.20347 0.28463 0.21065 0.2931 0.21829 C 0.32096 0.24375 0.31862 0.23843 0.35325 0.25347 C 0.35586 0.25579 0.35898 0.25695 0.36119 0.26042 C 0.36224 0.26204 0.36172 0.26505 0.36211 0.26736 C 0.36302 0.27315 0.3625 0.27153 0.36419 0.27454 L 0.36419 0.27454 " pathEditMode="relative" ptsTypes="AAAAAAAAAAAAAA">
                                      <p:cBhvr>
                                        <p:cTn id="1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586 0.00579 0.01198 0.01112 0.01771 0.01737 C 0.01953 0.01945 0.02096 0.02223 0.02265 0.02454 C 0.04062 0.04676 0.05755 0.07269 0.07695 0.09121 L 0.12135 0.13311 C 0.12344 0.13519 0.12513 0.1382 0.12721 0.14028 C 0.12877 0.14167 0.13073 0.14213 0.13216 0.14375 C 0.14974 0.16181 0.15638 0.17431 0.17656 0.1875 C 0.19375 0.19862 0.21146 0.20649 0.2289 0.21551 C 0.2319 0.21713 0.23489 0.21783 0.23789 0.21922 C 0.25013 0.22454 0.26862 0.23797 0.2763 0.24537 C 0.29323 0.26181 0.3039 0.28311 0.31875 0.30325 C 0.31966 0.3044 0.32083 0.30417 0.32174 0.3051 C 0.32278 0.30602 0.32357 0.30811 0.32474 0.30857 C 0.33646 0.31459 0.34883 0.31621 0.36028 0.32431 C 0.36549 0.32801 0.36341 0.32778 0.36614 0.32778 L 0.36614 0.32778 L 0.36614 0.32778 L 0.36614 0.32778 L 0.38398 0.35255 " pathEditMode="relative" ptsTypes="AAAAAAAAAAAAAAAAAAAAA">
                                      <p:cBhvr>
                                        <p:cTn id="1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L 3.75E-6 0.00023 C -0.12709 -0.00162 -0.1125 -0.00463 -0.20638 0.00162 C -0.21133 0.00209 -0.21628 0.00255 -0.22123 0.00348 L -0.31693 0.02269 C -0.33308 0.02616 -0.34922 0.03079 -0.36524 0.03496 C -0.36836 0.03588 -0.38021 0.03959 -0.38399 0.0419 C -0.40899 0.05834 -0.39948 0.0581 -0.42943 0.07014 C -0.4336 0.07176 -0.43802 0.0713 -0.44232 0.07176 C -0.44323 0.08218 -0.44297 0.08287 -0.44519 0.09283 C -0.44753 0.10301 -0.44714 0.0963 -0.44714 0.10348 L -0.44714 0.10371 " pathEditMode="relative" rAng="0" ptsTypes="AAAAAAAAAAAA">
                                      <p:cBhvr>
                                        <p:cTn id="1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70" y="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0.10324 L 0.00195 0.10348 C -0.10873 0.07871 -0.03789 0.09167 -0.29024 0.13125 C -0.33125 0.13773 -0.37188 0.15209 -0.41263 0.15926 L -0.43229 0.16273 C -0.44349 0.16227 -0.45469 0.1625 -0.46589 0.16111 C -0.46797 0.16088 -0.46979 0.15764 -0.47188 0.15764 C -0.50117 0.15764 -0.53034 0.15996 -0.55964 0.16111 C -0.57904 0.16574 -0.59831 0.17361 -0.61771 0.175 C -0.62162 0.17547 -0.61068 0.16945 -0.60808 0.16459 C -0.60287 0.15533 -0.60547 0.15579 -0.60209 0.15579 L -0.60209 0.15602 " pathEditMode="relative" rAng="0" ptsTypes="AAAAAAAAAAAA">
                                      <p:cBhvr>
                                        <p:cTn id="12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29" y="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34" grpId="0"/>
      <p:bldP spid="34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13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14</cp:revision>
  <dcterms:created xsi:type="dcterms:W3CDTF">2017-03-18T15:52:26Z</dcterms:created>
  <dcterms:modified xsi:type="dcterms:W3CDTF">2017-03-20T18:21:45Z</dcterms:modified>
</cp:coreProperties>
</file>