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26" r:id="rId4"/>
    <p:sldId id="258" r:id="rId5"/>
    <p:sldId id="259" r:id="rId6"/>
    <p:sldId id="277" r:id="rId7"/>
    <p:sldId id="279" r:id="rId8"/>
    <p:sldId id="265" r:id="rId9"/>
    <p:sldId id="266" r:id="rId10"/>
    <p:sldId id="267" r:id="rId11"/>
    <p:sldId id="282" r:id="rId12"/>
    <p:sldId id="283" r:id="rId13"/>
    <p:sldId id="287" r:id="rId14"/>
    <p:sldId id="291" r:id="rId15"/>
    <p:sldId id="297" r:id="rId16"/>
    <p:sldId id="298" r:id="rId17"/>
    <p:sldId id="301" r:id="rId18"/>
    <p:sldId id="304" r:id="rId19"/>
    <p:sldId id="305" r:id="rId20"/>
    <p:sldId id="309" r:id="rId21"/>
    <p:sldId id="310" r:id="rId22"/>
    <p:sldId id="311" r:id="rId23"/>
    <p:sldId id="330" r:id="rId24"/>
    <p:sldId id="332" r:id="rId25"/>
    <p:sldId id="312" r:id="rId26"/>
    <p:sldId id="339" r:id="rId27"/>
    <p:sldId id="341" r:id="rId28"/>
    <p:sldId id="34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33CC33"/>
    <a:srgbClr val="4CD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77949" autoAdjust="0"/>
  </p:normalViewPr>
  <p:slideViewPr>
    <p:cSldViewPr>
      <p:cViewPr varScale="1">
        <p:scale>
          <a:sx n="58" d="100"/>
          <a:sy n="58" d="100"/>
        </p:scale>
        <p:origin x="174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2CBA-92E8-4A25-9559-14A8999AB087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348E-ADAA-4A17-B305-DE5F664EA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2CBA-92E8-4A25-9559-14A8999AB087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348E-ADAA-4A17-B305-DE5F664EA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2CBA-92E8-4A25-9559-14A8999AB087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348E-ADAA-4A17-B305-DE5F664EA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2CBA-92E8-4A25-9559-14A8999AB087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348E-ADAA-4A17-B305-DE5F664EA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2CBA-92E8-4A25-9559-14A8999AB087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348E-ADAA-4A17-B305-DE5F664EA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2CBA-92E8-4A25-9559-14A8999AB087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348E-ADAA-4A17-B305-DE5F664EA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2CBA-92E8-4A25-9559-14A8999AB087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348E-ADAA-4A17-B305-DE5F664EA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2CBA-92E8-4A25-9559-14A8999AB087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348E-ADAA-4A17-B305-DE5F664EA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2CBA-92E8-4A25-9559-14A8999AB087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348E-ADAA-4A17-B305-DE5F664EA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2CBA-92E8-4A25-9559-14A8999AB087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348E-ADAA-4A17-B305-DE5F664EA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2CBA-92E8-4A25-9559-14A8999AB087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348E-ADAA-4A17-B305-DE5F664EA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C2CBA-92E8-4A25-9559-14A8999AB087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0348E-ADAA-4A17-B305-DE5F664EA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3399"/>
                </a:solidFill>
              </a:rPr>
              <a:t>ТВОЧЕСКИЙ ПРОЕКТ</a:t>
            </a:r>
            <a:endParaRPr lang="ru-RU" sz="5400" b="1" dirty="0">
              <a:solidFill>
                <a:srgbClr val="FF33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28882"/>
          </a:xfrm>
        </p:spPr>
        <p:txBody>
          <a:bodyPr>
            <a:normAutofit fontScale="25000" lnSpcReduction="20000"/>
          </a:bodyPr>
          <a:lstStyle/>
          <a:p>
            <a:r>
              <a:rPr lang="ru-RU" sz="14400" b="1" i="1" dirty="0" smtClean="0">
                <a:solidFill>
                  <a:srgbClr val="00B050"/>
                </a:solidFill>
              </a:rPr>
              <a:t>«ЭТО Я</a:t>
            </a:r>
            <a:r>
              <a:rPr lang="en-US" sz="14400" b="1" i="1" dirty="0" smtClean="0">
                <a:solidFill>
                  <a:srgbClr val="00B050"/>
                </a:solidFill>
              </a:rPr>
              <a:t>,</a:t>
            </a:r>
            <a:r>
              <a:rPr lang="ru-RU" sz="14400" b="1" i="1" dirty="0" smtClean="0">
                <a:solidFill>
                  <a:srgbClr val="00B050"/>
                </a:solidFill>
              </a:rPr>
              <a:t> ЭТО Я</a:t>
            </a:r>
            <a:r>
              <a:rPr lang="en-US" sz="14400" b="1" i="1" dirty="0" smtClean="0">
                <a:solidFill>
                  <a:srgbClr val="00B050"/>
                </a:solidFill>
              </a:rPr>
              <a:t>,</a:t>
            </a:r>
            <a:r>
              <a:rPr lang="ru-RU" sz="14400" b="1" i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ru-RU" sz="14400" b="1" i="1" dirty="0" smtClean="0">
                <a:solidFill>
                  <a:srgbClr val="00B050"/>
                </a:solidFill>
              </a:rPr>
              <a:t>ЭТО ВСЕ МОИ ДРУЗЬЯ»</a:t>
            </a:r>
          </a:p>
          <a:p>
            <a:pPr algn="r"/>
            <a:r>
              <a:rPr lang="ru-RU" sz="11200" i="1" dirty="0" smtClean="0">
                <a:solidFill>
                  <a:schemeClr val="tx2"/>
                </a:solidFill>
              </a:rPr>
              <a:t> Подготовила</a:t>
            </a:r>
          </a:p>
          <a:p>
            <a:pPr algn="r"/>
            <a:r>
              <a:rPr lang="ru-RU" sz="8600" i="1" dirty="0" smtClean="0">
                <a:solidFill>
                  <a:schemeClr val="tx2"/>
                </a:solidFill>
              </a:rPr>
              <a:t>Ученица 3 «Д» класса </a:t>
            </a:r>
          </a:p>
          <a:p>
            <a:pPr algn="r"/>
            <a:r>
              <a:rPr lang="ru-RU" sz="8600" i="1" dirty="0" smtClean="0">
                <a:solidFill>
                  <a:schemeClr val="tx2"/>
                </a:solidFill>
              </a:rPr>
              <a:t>МБОУ СОШ №60</a:t>
            </a:r>
          </a:p>
          <a:p>
            <a:pPr algn="r"/>
            <a:r>
              <a:rPr lang="ru-RU" sz="8600" i="1" dirty="0" smtClean="0">
                <a:solidFill>
                  <a:schemeClr val="tx2"/>
                </a:solidFill>
              </a:rPr>
              <a:t>Чаплыгина Полина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 descr="DSC00312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5852" y="232948"/>
            <a:ext cx="6643734" cy="4982801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Я активно участвую в  жизни класса и школы!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DSC01553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5852" y="612775"/>
            <a:ext cx="6572296" cy="4102109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5000637"/>
            <a:ext cx="7786742" cy="18573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Занятия спортом позволяют мне сочетать разные интересы</a:t>
            </a:r>
            <a:r>
              <a:rPr lang="en-US" sz="2800" b="1" i="1" dirty="0" smtClean="0">
                <a:solidFill>
                  <a:schemeClr val="tx2"/>
                </a:solidFill>
              </a:rPr>
              <a:t>. </a:t>
            </a:r>
            <a:r>
              <a:rPr lang="ru-RU" sz="2800" b="1" i="1" dirty="0" smtClean="0">
                <a:solidFill>
                  <a:schemeClr val="tx2"/>
                </a:solidFill>
              </a:rPr>
              <a:t>Я люблю музыку и поэтому занимаюсь  хореографией  в музыкальной школе</a:t>
            </a:r>
            <a:r>
              <a:rPr lang="en-US" sz="2800" b="1" i="1" dirty="0" smtClean="0">
                <a:solidFill>
                  <a:schemeClr val="tx2"/>
                </a:solidFill>
              </a:rPr>
              <a:t>.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01308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78433">
            <a:off x="-811955" y="476558"/>
            <a:ext cx="5486400" cy="411480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5367339"/>
            <a:ext cx="6858048" cy="80486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Танец – это общение с окружающим миром без помощи слов</a:t>
            </a:r>
            <a:r>
              <a:rPr lang="en-US" sz="2800" b="1" i="1" dirty="0" smtClean="0">
                <a:solidFill>
                  <a:schemeClr val="tx2"/>
                </a:solidFill>
              </a:rPr>
              <a:t>, </a:t>
            </a:r>
            <a:r>
              <a:rPr lang="ru-RU" sz="2800" b="1" i="1" dirty="0" smtClean="0">
                <a:solidFill>
                  <a:schemeClr val="tx2"/>
                </a:solidFill>
              </a:rPr>
              <a:t>это полёт души</a:t>
            </a:r>
            <a:r>
              <a:rPr lang="en-US" sz="2800" b="1" i="1" dirty="0" smtClean="0">
                <a:solidFill>
                  <a:schemeClr val="tx2"/>
                </a:solidFill>
              </a:rPr>
              <a:t>.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img38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0"/>
            <a:ext cx="7516329" cy="5143535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0078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4728" y="0"/>
            <a:ext cx="6699272" cy="5024454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S6003854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329819">
            <a:off x="-942364" y="65969"/>
            <a:ext cx="5486400" cy="411480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Я очень люблю природу родного края</a:t>
            </a:r>
            <a:r>
              <a:rPr lang="en-US" sz="2800" b="1" i="1" dirty="0" smtClean="0">
                <a:solidFill>
                  <a:schemeClr val="tx2"/>
                </a:solidFill>
              </a:rPr>
              <a:t>, </a:t>
            </a:r>
            <a:r>
              <a:rPr lang="ru-RU" sz="2800" b="1" i="1" dirty="0" smtClean="0">
                <a:solidFill>
                  <a:schemeClr val="tx2"/>
                </a:solidFill>
              </a:rPr>
              <a:t>много путешествую</a:t>
            </a:r>
            <a:r>
              <a:rPr lang="en-US" sz="2800" b="1" i="1" dirty="0" smtClean="0">
                <a:solidFill>
                  <a:schemeClr val="tx2"/>
                </a:solidFill>
              </a:rPr>
              <a:t>.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SC006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2857496"/>
            <a:ext cx="5429256" cy="3619504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" name="Рисунок 1" descr="DSC0064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46701">
            <a:off x="-1557341" y="-389759"/>
            <a:ext cx="6317025" cy="421135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500166" y="6429396"/>
            <a:ext cx="6429420" cy="78581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Ведь удивительное рядом с нами!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DSC0105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08948">
            <a:off x="4034455" y="-483155"/>
            <a:ext cx="6715140" cy="447676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0116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428604"/>
            <a:ext cx="7572396" cy="5048264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01501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486400" cy="411480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729" y="5715016"/>
            <a:ext cx="6143668" cy="1142983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Это вдохновляет меня на творчество</a:t>
            </a:r>
            <a:r>
              <a:rPr lang="en-US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00269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500098" y="0"/>
            <a:ext cx="5486400" cy="411480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8572528" cy="1062057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Все свои поделки</a:t>
            </a:r>
            <a:r>
              <a:rPr lang="en-US" sz="2800" b="1" i="1" dirty="0" smtClean="0">
                <a:solidFill>
                  <a:schemeClr val="tx2"/>
                </a:solidFill>
              </a:rPr>
              <a:t>,</a:t>
            </a:r>
            <a:r>
              <a:rPr lang="ru-RU" sz="2800" b="1" i="1" dirty="0" smtClean="0">
                <a:solidFill>
                  <a:schemeClr val="tx2"/>
                </a:solidFill>
              </a:rPr>
              <a:t> открытки</a:t>
            </a:r>
            <a:r>
              <a:rPr lang="en-US" sz="2800" b="1" i="1" dirty="0" smtClean="0">
                <a:solidFill>
                  <a:schemeClr val="tx2"/>
                </a:solidFill>
              </a:rPr>
              <a:t>,</a:t>
            </a:r>
            <a:r>
              <a:rPr lang="ru-RU" sz="2800" b="1" i="1" dirty="0" smtClean="0">
                <a:solidFill>
                  <a:schemeClr val="tx2"/>
                </a:solidFill>
              </a:rPr>
              <a:t> рисунки я делаю с любовью</a:t>
            </a:r>
            <a:r>
              <a:rPr lang="en-US" sz="2800" b="1" i="1" dirty="0" smtClean="0">
                <a:solidFill>
                  <a:schemeClr val="tx2"/>
                </a:solidFill>
              </a:rPr>
              <a:t>.</a:t>
            </a:r>
            <a:r>
              <a:rPr lang="ru-RU" sz="2800" b="1" i="1" dirty="0" smtClean="0">
                <a:solidFill>
                  <a:schemeClr val="tx2"/>
                </a:solidFill>
              </a:rPr>
              <a:t> Вкладываю в них частику своей души</a:t>
            </a:r>
            <a:r>
              <a:rPr lang="en-US" sz="2800" b="1" i="1" dirty="0" smtClean="0">
                <a:solidFill>
                  <a:schemeClr val="tx2"/>
                </a:solidFill>
              </a:rPr>
              <a:t>.</a:t>
            </a:r>
            <a:endParaRPr lang="ru-RU" sz="2800" b="1" i="1" dirty="0" smtClean="0">
              <a:solidFill>
                <a:schemeClr val="tx2"/>
              </a:solidFill>
            </a:endParaRPr>
          </a:p>
          <a:p>
            <a:pPr algn="ctr"/>
            <a:endParaRPr lang="ru-RU" sz="2800" b="1" i="1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DSC0153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57600" y="1000108"/>
            <a:ext cx="5486400" cy="411480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031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3804026"/>
            <a:ext cx="4071966" cy="3053974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SC0005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-1571660"/>
            <a:ext cx="7572397" cy="5679298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DSC0012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59241">
            <a:off x="-214836" y="575789"/>
            <a:ext cx="5238786" cy="392909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16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86350">
            <a:off x="2937132" y="883801"/>
            <a:ext cx="6750855" cy="450057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DSC013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35851" y="1035851"/>
            <a:ext cx="6215106" cy="4143404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151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8" y="3429000"/>
            <a:ext cx="5786442" cy="3857628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DSC0118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69279">
            <a:off x="-1555419" y="1262362"/>
            <a:ext cx="6322227" cy="4214818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" name="Рисунок 1" descr="DSC0149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0" y="0"/>
            <a:ext cx="5750727" cy="3833818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4000" b="0" dirty="0"/>
          </a:p>
        </p:txBody>
      </p:sp>
      <p:pic>
        <p:nvPicPr>
          <p:cNvPr id="5" name="Рисунок 4" descr="DSC00551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5852" y="232948"/>
            <a:ext cx="6786610" cy="5089958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106205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Это я</a:t>
            </a:r>
            <a:r>
              <a:rPr lang="en-US" sz="2800" b="1" i="1" dirty="0" smtClean="0">
                <a:solidFill>
                  <a:schemeClr val="tx2"/>
                </a:solidFill>
              </a:rPr>
              <a:t>,</a:t>
            </a:r>
            <a:r>
              <a:rPr lang="ru-RU" sz="2800" b="1" i="1" dirty="0" smtClean="0">
                <a:solidFill>
                  <a:schemeClr val="tx2"/>
                </a:solidFill>
              </a:rPr>
              <a:t> Чаплыгина Полина</a:t>
            </a:r>
            <a:r>
              <a:rPr lang="en-US" sz="2800" b="1" i="1" dirty="0" smtClean="0">
                <a:solidFill>
                  <a:schemeClr val="tx2"/>
                </a:solidFill>
              </a:rPr>
              <a:t>,</a:t>
            </a:r>
            <a:endParaRPr lang="ru-RU" sz="2800" b="1" i="1" dirty="0" smtClean="0">
              <a:solidFill>
                <a:schemeClr val="tx2"/>
              </a:solidFill>
            </a:endParaRPr>
          </a:p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 ученица 3 «Д» класса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0067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1142984"/>
            <a:ext cx="6286512" cy="4191008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00663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072066" cy="3804389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57290" y="5367339"/>
            <a:ext cx="6143668" cy="80486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За каждым сильным учеником </a:t>
            </a:r>
          </a:p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стоит сильная мама!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0065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80" y="2571744"/>
            <a:ext cx="4929222" cy="3286148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857892"/>
            <a:ext cx="5486400" cy="100010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Моя семья всегда меня поддерживает!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00762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775648">
            <a:off x="-451372" y="-277301"/>
            <a:ext cx="5715007" cy="4286256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DSC0069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05717">
            <a:off x="4461871" y="315615"/>
            <a:ext cx="5786478" cy="3857652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S6004349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728" y="340105"/>
            <a:ext cx="6215106" cy="466133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5852" y="5367338"/>
            <a:ext cx="6572296" cy="1204933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Если б не было учителя</a:t>
            </a:r>
            <a:r>
              <a:rPr lang="en-US" sz="2800" b="1" i="1" dirty="0" smtClean="0">
                <a:solidFill>
                  <a:schemeClr val="tx2"/>
                </a:solidFill>
              </a:rPr>
              <a:t>, </a:t>
            </a:r>
            <a:r>
              <a:rPr lang="ru-RU" sz="2800" b="1" i="1" dirty="0" smtClean="0">
                <a:solidFill>
                  <a:schemeClr val="tx2"/>
                </a:solidFill>
              </a:rPr>
              <a:t>то и не было б</a:t>
            </a:r>
            <a:r>
              <a:rPr lang="en-US" sz="2800" b="1" i="1" dirty="0" smtClean="0">
                <a:solidFill>
                  <a:schemeClr val="tx2"/>
                </a:solidFill>
              </a:rPr>
              <a:t>, </a:t>
            </a:r>
            <a:r>
              <a:rPr lang="ru-RU" sz="2800" b="1" i="1" dirty="0" smtClean="0">
                <a:solidFill>
                  <a:schemeClr val="tx2"/>
                </a:solidFill>
              </a:rPr>
              <a:t>наверное</a:t>
            </a:r>
            <a:r>
              <a:rPr lang="en-US" sz="2800" b="1" i="1" dirty="0" smtClean="0">
                <a:solidFill>
                  <a:schemeClr val="tx2"/>
                </a:solidFill>
              </a:rPr>
              <a:t>, </a:t>
            </a:r>
            <a:r>
              <a:rPr lang="ru-RU" sz="2800" b="1" i="1" dirty="0" smtClean="0">
                <a:solidFill>
                  <a:schemeClr val="tx2"/>
                </a:solidFill>
              </a:rPr>
              <a:t>ни поэта</a:t>
            </a:r>
            <a:r>
              <a:rPr lang="en-US" sz="2800" b="1" i="1" dirty="0" smtClean="0">
                <a:solidFill>
                  <a:schemeClr val="tx2"/>
                </a:solidFill>
              </a:rPr>
              <a:t>, </a:t>
            </a:r>
            <a:r>
              <a:rPr lang="ru-RU" sz="2800" b="1" i="1" dirty="0" smtClean="0">
                <a:solidFill>
                  <a:schemeClr val="tx2"/>
                </a:solidFill>
              </a:rPr>
              <a:t>ни мыслителя</a:t>
            </a:r>
            <a:r>
              <a:rPr lang="en-US" sz="2800" b="1" i="1" dirty="0" smtClean="0">
                <a:solidFill>
                  <a:schemeClr val="tx2"/>
                </a:solidFill>
              </a:rPr>
              <a:t>…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age (19)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728" y="612774"/>
            <a:ext cx="6339730" cy="4459299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71604" y="5367338"/>
            <a:ext cx="6072230" cy="1062057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Мне повезло</a:t>
            </a:r>
            <a:r>
              <a:rPr lang="en-US" sz="2800" b="1" i="1" dirty="0" smtClean="0">
                <a:solidFill>
                  <a:schemeClr val="tx2"/>
                </a:solidFill>
              </a:rPr>
              <a:t>,</a:t>
            </a:r>
            <a:r>
              <a:rPr lang="ru-RU" sz="2800" b="1" i="1" dirty="0" smtClean="0">
                <a:solidFill>
                  <a:schemeClr val="tx2"/>
                </a:solidFill>
              </a:rPr>
              <a:t> что в моей жизни самый лучший и настоящий учитель!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7" name="Рисунок 6" descr="DSC00549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38" y="72212"/>
            <a:ext cx="7072362" cy="5304272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142976" y="5367338"/>
            <a:ext cx="6715172" cy="1062057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Говорят</a:t>
            </a:r>
            <a:r>
              <a:rPr lang="en-US" sz="2800" b="1" i="1" dirty="0" smtClean="0">
                <a:solidFill>
                  <a:schemeClr val="tx2"/>
                </a:solidFill>
              </a:rPr>
              <a:t>, </a:t>
            </a:r>
            <a:r>
              <a:rPr lang="ru-RU" sz="2800" b="1" i="1" dirty="0" smtClean="0">
                <a:solidFill>
                  <a:schemeClr val="tx2"/>
                </a:solidFill>
              </a:rPr>
              <a:t>что в современном мире нет друзей</a:t>
            </a:r>
            <a:r>
              <a:rPr lang="en-US" sz="2800" b="1" i="1" dirty="0" smtClean="0">
                <a:solidFill>
                  <a:schemeClr val="tx2"/>
                </a:solidFill>
              </a:rPr>
              <a:t>. </a:t>
            </a:r>
            <a:r>
              <a:rPr lang="ru-RU" sz="2800" b="1" i="1" dirty="0" smtClean="0">
                <a:solidFill>
                  <a:schemeClr val="tx2"/>
                </a:solidFill>
              </a:rPr>
              <a:t>Это не про меня!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0031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43106" y="-1428784"/>
            <a:ext cx="6572264" cy="4929198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getImag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2571744"/>
            <a:ext cx="6286512" cy="4714884"/>
          </a:xfrm>
          <a:prstGeom prst="rect">
            <a:avLst/>
          </a:prstGeom>
        </p:spPr>
      </p:pic>
      <p:pic>
        <p:nvPicPr>
          <p:cNvPr id="5" name="Рисунок 4" descr="getImag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2500306"/>
            <a:ext cx="6572264" cy="4929198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DSC0042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3" y="0"/>
            <a:ext cx="5000627" cy="375047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S600427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43958">
            <a:off x="-261721" y="3261576"/>
            <a:ext cx="3881528" cy="3530629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0008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1071546"/>
            <a:ext cx="6500826" cy="487562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00079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57222" y="0"/>
            <a:ext cx="5486400" cy="411480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100" y="6143644"/>
            <a:ext cx="7072362" cy="71435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Я ценю дружбу</a:t>
            </a:r>
            <a:r>
              <a:rPr lang="en-US" sz="2800" b="1" i="1" dirty="0" smtClean="0">
                <a:solidFill>
                  <a:schemeClr val="tx2"/>
                </a:solidFill>
              </a:rPr>
              <a:t>,</a:t>
            </a:r>
            <a:r>
              <a:rPr lang="ru-RU" sz="2800" b="1" i="1" dirty="0" smtClean="0">
                <a:solidFill>
                  <a:schemeClr val="tx2"/>
                </a:solidFill>
              </a:rPr>
              <a:t> доброту и верность!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Содержимое 7" descr="DSC00998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7290" y="160734"/>
            <a:ext cx="6500858" cy="4875643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1000100" y="4857760"/>
            <a:ext cx="7000924" cy="200024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Если дома лишь сидеть</a:t>
            </a:r>
          </a:p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Да в окно своё глядеть</a:t>
            </a:r>
          </a:p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Мир познать не сможешь ты</a:t>
            </a:r>
            <a:r>
              <a:rPr lang="en-US" sz="2800" b="1" i="1" dirty="0" smtClean="0">
                <a:solidFill>
                  <a:schemeClr val="tx2"/>
                </a:solidFill>
              </a:rPr>
              <a:t>,</a:t>
            </a:r>
            <a:endParaRPr lang="ru-RU" sz="2800" b="1" i="1" dirty="0" smtClean="0">
              <a:solidFill>
                <a:schemeClr val="tx2"/>
              </a:solidFill>
            </a:endParaRPr>
          </a:p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Крылья для мечты нужны!</a:t>
            </a:r>
            <a:endParaRPr lang="en-US" sz="2800" b="1" i="1" dirty="0" smtClean="0">
              <a:solidFill>
                <a:schemeClr val="tx2"/>
              </a:solidFill>
            </a:endParaRPr>
          </a:p>
          <a:p>
            <a:pPr algn="ctr"/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0055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26407">
            <a:off x="5140256" y="745449"/>
            <a:ext cx="5207645" cy="3471763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857760"/>
            <a:ext cx="6643734" cy="642942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chemeClr val="tx2"/>
                </a:solidFill>
              </a:rPr>
              <a:t>Я всегда буду стремиться к лучшему!</a:t>
            </a:r>
            <a:endParaRPr lang="ru-RU" sz="2800" i="1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DSC00538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926145">
            <a:off x="-1142140" y="-98608"/>
            <a:ext cx="5486400" cy="411480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857892"/>
            <a:ext cx="5486400" cy="100010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СПАСИБО  ЗА ВНИМАНИЕ!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конкурс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-428652"/>
            <a:ext cx="3429024" cy="5278326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01295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0166" y="612775"/>
            <a:ext cx="6215106" cy="4442238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5367338"/>
            <a:ext cx="7000924" cy="1490661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Я верю</a:t>
            </a:r>
            <a:r>
              <a:rPr lang="en-US" sz="2800" b="1" i="1" dirty="0" smtClean="0">
                <a:solidFill>
                  <a:schemeClr val="tx2"/>
                </a:solidFill>
              </a:rPr>
              <a:t>, </a:t>
            </a:r>
            <a:r>
              <a:rPr lang="ru-RU" sz="2800" b="1" i="1" dirty="0" smtClean="0">
                <a:solidFill>
                  <a:schemeClr val="tx2"/>
                </a:solidFill>
              </a:rPr>
              <a:t> что мечты осуществимы</a:t>
            </a:r>
            <a:r>
              <a:rPr lang="en-US" sz="2800" b="1" i="1" dirty="0" smtClean="0">
                <a:solidFill>
                  <a:schemeClr val="tx2"/>
                </a:solidFill>
              </a:rPr>
              <a:t>, </a:t>
            </a:r>
            <a:r>
              <a:rPr lang="ru-RU" sz="2800" b="1" i="1" dirty="0" smtClean="0">
                <a:solidFill>
                  <a:schemeClr val="tx2"/>
                </a:solidFill>
              </a:rPr>
              <a:t>но для этого нужно прилагать усилия со своей стороны</a:t>
            </a:r>
            <a:r>
              <a:rPr lang="en-US" sz="2800" b="1" i="1" dirty="0" smtClean="0">
                <a:solidFill>
                  <a:schemeClr val="tx2"/>
                </a:solidFill>
              </a:rPr>
              <a:t>, </a:t>
            </a:r>
            <a:r>
              <a:rPr lang="ru-RU" sz="2800" b="1" i="1" dirty="0" smtClean="0">
                <a:solidFill>
                  <a:schemeClr val="tx2"/>
                </a:solidFill>
              </a:rPr>
              <a:t>а не ждать волшебства</a:t>
            </a:r>
            <a:r>
              <a:rPr lang="en-US" sz="2800" b="1" i="1" dirty="0" smtClean="0">
                <a:solidFill>
                  <a:schemeClr val="tx2"/>
                </a:solidFill>
              </a:rPr>
              <a:t>.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S6003924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10965">
            <a:off x="-201262" y="-2338"/>
            <a:ext cx="5000628" cy="411480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5367339"/>
            <a:ext cx="8215371" cy="149066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Я упорная и трудолюбивая</a:t>
            </a:r>
            <a:r>
              <a:rPr lang="en-US" sz="2800" b="1" i="1" dirty="0" smtClean="0">
                <a:solidFill>
                  <a:schemeClr val="tx2"/>
                </a:solidFill>
              </a:rPr>
              <a:t>. </a:t>
            </a:r>
            <a:r>
              <a:rPr lang="ru-RU" sz="2800" b="1" i="1" dirty="0" smtClean="0">
                <a:solidFill>
                  <a:schemeClr val="tx2"/>
                </a:solidFill>
              </a:rPr>
              <a:t>Поэтому уже с 5 лет  занимаюсь спортивной акробатикой и плаванием</a:t>
            </a:r>
            <a:r>
              <a:rPr lang="en-US" sz="2800" b="1" i="1" dirty="0" smtClean="0">
                <a:solidFill>
                  <a:schemeClr val="tx2"/>
                </a:solidFill>
              </a:rPr>
              <a:t>.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S600395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51235">
            <a:off x="4406651" y="241422"/>
            <a:ext cx="5034810" cy="4188031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0154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500042"/>
            <a:ext cx="6072198" cy="4429156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00570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207846">
            <a:off x="-411460" y="-300103"/>
            <a:ext cx="5486400" cy="411480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Спорт – это хорошая школа жизни</a:t>
            </a:r>
            <a:r>
              <a:rPr lang="en-US" sz="2800" b="1" i="1" dirty="0" smtClean="0">
                <a:solidFill>
                  <a:schemeClr val="tx2"/>
                </a:solidFill>
              </a:rPr>
              <a:t>.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 descr="DSC0154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285916" y="-500090"/>
            <a:ext cx="5486400" cy="4114800"/>
          </a:xfrm>
          <a:prstGeom prst="rect">
            <a:avLst/>
          </a:prstGeom>
        </p:spPr>
      </p:pic>
      <p:sp>
        <p:nvSpPr>
          <p:cNvPr id="10" name="Текст 3"/>
          <p:cNvSpPr txBox="1">
            <a:spLocks/>
          </p:cNvSpPr>
          <p:nvPr/>
        </p:nvSpPr>
        <p:spPr>
          <a:xfrm>
            <a:off x="1792288" y="5367339"/>
            <a:ext cx="5486400" cy="10620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Ты учишься принимать поражения и идти дальше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DSC01539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57600" y="1071546"/>
            <a:ext cx="5486400" cy="411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 descr="DSC01402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908086">
            <a:off x="3789845" y="123341"/>
            <a:ext cx="5486400" cy="411480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DSC0118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874580">
            <a:off x="-231828" y="142211"/>
            <a:ext cx="5486400" cy="411480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1071539" y="5214951"/>
            <a:ext cx="7572428" cy="1643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меня очень важно испытывать чувство победы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Ведь настоящий интерес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всегда связан с яркими впечатлениями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01542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357166"/>
            <a:ext cx="2957515" cy="4329114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9" y="4857760"/>
            <a:ext cx="8429684" cy="171451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Занятия спортом помогают организовать мою жизнь</a:t>
            </a:r>
            <a:r>
              <a:rPr lang="en-US" sz="2800" b="1" i="1" dirty="0" smtClean="0">
                <a:solidFill>
                  <a:schemeClr val="tx2"/>
                </a:solidFill>
              </a:rPr>
              <a:t>,</a:t>
            </a:r>
            <a:r>
              <a:rPr lang="ru-RU" sz="2800" b="1" i="1" dirty="0" smtClean="0">
                <a:solidFill>
                  <a:schemeClr val="tx2"/>
                </a:solidFill>
              </a:rPr>
              <a:t> учат планировать время</a:t>
            </a:r>
            <a:r>
              <a:rPr lang="en-US" sz="2800" b="1" i="1" dirty="0" smtClean="0">
                <a:solidFill>
                  <a:schemeClr val="tx2"/>
                </a:solidFill>
              </a:rPr>
              <a:t>,</a:t>
            </a:r>
            <a:r>
              <a:rPr lang="ru-RU" sz="2800" b="1" i="1" dirty="0" smtClean="0">
                <a:solidFill>
                  <a:schemeClr val="tx2"/>
                </a:solidFill>
              </a:rPr>
              <a:t>  воспитывают чувство ответственности</a:t>
            </a:r>
            <a:r>
              <a:rPr lang="en-US" sz="2800" b="1" i="1" dirty="0" smtClean="0">
                <a:solidFill>
                  <a:schemeClr val="tx2"/>
                </a:solidFill>
              </a:rPr>
              <a:t>,</a:t>
            </a:r>
            <a:r>
              <a:rPr lang="ru-RU" sz="2800" b="1" i="1" dirty="0" smtClean="0">
                <a:solidFill>
                  <a:schemeClr val="tx2"/>
                </a:solidFill>
              </a:rPr>
              <a:t> инициативу и активность</a:t>
            </a:r>
            <a:r>
              <a:rPr lang="en-US" sz="2800" dirty="0" smtClean="0"/>
              <a:t>. </a:t>
            </a:r>
            <a:endParaRPr lang="ru-RU" sz="2800" dirty="0"/>
          </a:p>
        </p:txBody>
      </p:sp>
      <p:pic>
        <p:nvPicPr>
          <p:cNvPr id="7" name="Рисунок 6" descr="DSC0139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01800" y="-215706"/>
            <a:ext cx="6155714" cy="4158188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00560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57600" y="1214422"/>
            <a:ext cx="5486400" cy="4114800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113349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000" b="1" i="1" dirty="0" smtClean="0">
                <a:solidFill>
                  <a:srgbClr val="7030A0"/>
                </a:solidFill>
              </a:rPr>
              <a:t>Мне интересно учиться и получается  у меня это на «отлично»</a:t>
            </a:r>
            <a:r>
              <a:rPr lang="ru-RU" sz="2800" b="1" i="1" dirty="0" smtClean="0">
                <a:solidFill>
                  <a:srgbClr val="7030A0"/>
                </a:solidFill>
              </a:rPr>
              <a:t>!</a:t>
            </a:r>
            <a:endParaRPr lang="ru-RU" sz="2800" b="1" i="1" dirty="0"/>
          </a:p>
        </p:txBody>
      </p:sp>
      <p:pic>
        <p:nvPicPr>
          <p:cNvPr id="6" name="Рисунок 5" descr="DSC013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94917">
            <a:off x="-700213" y="-322018"/>
            <a:ext cx="6679418" cy="4452945"/>
          </a:xfrm>
          <a:prstGeom prst="rect">
            <a:avLst/>
          </a:prstGeom>
          <a:ln w="190500" cap="sq">
            <a:solidFill>
              <a:srgbClr val="FF3399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848</TotalTime>
  <Words>327</Words>
  <Application>Microsoft Office PowerPoint</Application>
  <PresentationFormat>Экран (4:3)</PresentationFormat>
  <Paragraphs>37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Arial</vt:lpstr>
      <vt:lpstr>Calibri</vt:lpstr>
      <vt:lpstr>Тема Office</vt:lpstr>
      <vt:lpstr>ТВОЧЕСКИЙ ПРОЕКТ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Я всегда буду стремиться к лучшему!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 Андрущенко</cp:lastModifiedBy>
  <cp:revision>118</cp:revision>
  <dcterms:created xsi:type="dcterms:W3CDTF">2016-11-12T10:22:51Z</dcterms:created>
  <dcterms:modified xsi:type="dcterms:W3CDTF">2017-05-28T17:28:30Z</dcterms:modified>
</cp:coreProperties>
</file>