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4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563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06090" y="1628800"/>
            <a:ext cx="60823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Проект в средней группе «Водичка-водица»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4149080"/>
            <a:ext cx="72179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Выполнила:</a:t>
            </a:r>
          </a:p>
          <a:p>
            <a:r>
              <a:rPr lang="ru-RU" sz="2800" dirty="0" smtClean="0"/>
              <a:t>Стахеева Людмила Владимировна</a:t>
            </a:r>
          </a:p>
          <a:p>
            <a:endParaRPr lang="ru-RU" sz="2800" dirty="0" smtClean="0"/>
          </a:p>
          <a:p>
            <a:r>
              <a:rPr lang="ru-RU" sz="2800" dirty="0" smtClean="0"/>
              <a:t>                                       Май 2017год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7799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3968" y="1052736"/>
            <a:ext cx="5635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«Тонет – не тонет»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2757">
            <a:off x="179512" y="1760622"/>
            <a:ext cx="4320480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6435">
            <a:off x="3923928" y="2996952"/>
            <a:ext cx="5220072" cy="34800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43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4609" y="692696"/>
            <a:ext cx="8784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Занятие «Вода нужна всем»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0177">
            <a:off x="26221" y="1697420"/>
            <a:ext cx="5220072" cy="30866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5506">
            <a:off x="4090355" y="3216747"/>
            <a:ext cx="4990285" cy="33268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545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504" y="548680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sz="4800" b="1" i="1" dirty="0" smtClean="0">
                <a:solidFill>
                  <a:srgbClr val="FF0000"/>
                </a:solidFill>
              </a:rPr>
              <a:t>Закаливающие процедуры:</a:t>
            </a:r>
          </a:p>
          <a:p>
            <a:r>
              <a:rPr lang="ru-RU" sz="3600" b="1" i="1" dirty="0">
                <a:solidFill>
                  <a:srgbClr val="FF0000"/>
                </a:solidFill>
              </a:rPr>
              <a:t>п</a:t>
            </a:r>
            <a:r>
              <a:rPr lang="ru-RU" sz="3600" b="1" i="1" dirty="0" smtClean="0">
                <a:solidFill>
                  <a:srgbClr val="FF0000"/>
                </a:solidFill>
              </a:rPr>
              <a:t>олоскание рта кипяченой водой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763227">
            <a:off x="1046501" y="2805948"/>
            <a:ext cx="3879945" cy="36131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718918">
            <a:off x="4797916" y="2587341"/>
            <a:ext cx="3963423" cy="29084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90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69269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Обтирание рук до локтей водой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488832" cy="47761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93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85960" y="332656"/>
            <a:ext cx="8658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Работа с родителями: консультация по теме «Опыты с водой дома»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1648"/>
            <a:ext cx="7416824" cy="4083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931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3" y="-14785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594067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Наше художественное творчество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432" y="1551415"/>
            <a:ext cx="4457047" cy="24482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80121"/>
            <a:ext cx="8496943" cy="28778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6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305361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Итоговое занятие «Вода вокруг нас»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8208912" cy="484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3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732240" cy="37890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492896"/>
            <a:ext cx="5364088" cy="39841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859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5" y="-675456"/>
            <a:ext cx="10801200" cy="7533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456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48680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r>
              <a:rPr lang="ru-RU" b="1" i="1" dirty="0" smtClean="0"/>
              <a:t>Сроки </a:t>
            </a:r>
            <a:r>
              <a:rPr lang="ru-RU" b="1" i="1" dirty="0"/>
              <a:t>реализации </a:t>
            </a:r>
            <a:r>
              <a:rPr lang="ru-RU" dirty="0"/>
              <a:t>– краткосрочный  (с 10.05 по 19.05.2017г)</a:t>
            </a:r>
          </a:p>
          <a:p>
            <a:pPr lvl="0"/>
            <a:r>
              <a:rPr lang="ru-RU" b="1" i="1" dirty="0" smtClean="0"/>
              <a:t>Цель </a:t>
            </a:r>
            <a:r>
              <a:rPr lang="ru-RU" b="1" i="1" dirty="0"/>
              <a:t>проекта: </a:t>
            </a:r>
            <a:r>
              <a:rPr lang="ru-RU" dirty="0"/>
              <a:t>расширить знания детей о свойствах воды, роли воды в жизни человека и других живых организмов, воспитывать бережное отношение к природным ресурсам нашей планеты.</a:t>
            </a:r>
          </a:p>
          <a:p>
            <a:r>
              <a:rPr lang="ru-RU" dirty="0"/>
              <a:t> </a:t>
            </a:r>
            <a:r>
              <a:rPr lang="ru-RU" b="1" i="1" dirty="0" smtClean="0"/>
              <a:t>Задачи </a:t>
            </a:r>
            <a:r>
              <a:rPr lang="ru-RU" b="1" i="1" dirty="0"/>
              <a:t>проекта:</a:t>
            </a:r>
          </a:p>
          <a:p>
            <a:pPr lvl="0"/>
            <a:r>
              <a:rPr lang="ru-RU" dirty="0" smtClean="0"/>
              <a:t>- Активизация </a:t>
            </a:r>
            <a:r>
              <a:rPr lang="ru-RU" dirty="0"/>
              <a:t>творческого мышления детей.</a:t>
            </a:r>
          </a:p>
          <a:p>
            <a:pPr lvl="0"/>
            <a:r>
              <a:rPr lang="ru-RU" dirty="0" smtClean="0"/>
              <a:t>- Выявление </a:t>
            </a:r>
            <a:r>
              <a:rPr lang="ru-RU" dirty="0"/>
              <a:t>свойств воды.</a:t>
            </a:r>
          </a:p>
          <a:p>
            <a:r>
              <a:rPr lang="ru-RU" dirty="0"/>
              <a:t>• Развитие наблюдательности, сообразительности, любознательности, усидчивости.</a:t>
            </a:r>
          </a:p>
          <a:p>
            <a:r>
              <a:rPr lang="ru-RU" dirty="0"/>
              <a:t>• Обеспечение психологического благополучия и здоровья детей.</a:t>
            </a:r>
          </a:p>
          <a:p>
            <a:r>
              <a:rPr lang="ru-RU" dirty="0"/>
              <a:t>• Формирование в детях </a:t>
            </a:r>
            <a:r>
              <a:rPr lang="ru-RU" dirty="0" smtClean="0"/>
              <a:t>эмоционально-радостного </a:t>
            </a:r>
            <a:r>
              <a:rPr lang="ru-RU" dirty="0"/>
              <a:t>ощущение от активного участия в совместной коллективной работе.</a:t>
            </a:r>
          </a:p>
          <a:p>
            <a:r>
              <a:rPr lang="ru-RU" dirty="0"/>
              <a:t>• Формирование системы элементарных научных экологических знаний, доступных пониманию ребенка-дошкольника по теме: «Значение и свойства воды».</a:t>
            </a:r>
          </a:p>
          <a:p>
            <a:r>
              <a:rPr lang="ru-RU" dirty="0"/>
              <a:t>• Развитие познавательного интереса к миру.</a:t>
            </a:r>
          </a:p>
          <a:p>
            <a:r>
              <a:rPr lang="ru-RU" dirty="0"/>
              <a:t>• Формирование первоначальных умений и навыков экологически грамотного и безопасного для природы и для самого ребенка поведения.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765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1696"/>
            <a:ext cx="9144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r>
              <a:rPr lang="ru-RU" dirty="0"/>
              <a:t> </a:t>
            </a:r>
            <a:r>
              <a:rPr lang="ru-RU" dirty="0" smtClean="0"/>
              <a:t>                       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Этапы </a:t>
            </a:r>
            <a:r>
              <a:rPr lang="ru-RU" b="1" i="1" dirty="0">
                <a:solidFill>
                  <a:srgbClr val="FF0000"/>
                </a:solidFill>
              </a:rPr>
              <a:t>реализации проекта:</a:t>
            </a:r>
          </a:p>
          <a:p>
            <a:r>
              <a:rPr lang="ru-RU" sz="2000" dirty="0" smtClean="0"/>
              <a:t>                                                                 1</a:t>
            </a:r>
            <a:r>
              <a:rPr lang="ru-RU" sz="2000" dirty="0"/>
              <a:t>. Подготовительный: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• определение проблемы;• выбор цели;• определение задач;• составление плана деятельности;• разработка картотеки бесед • подбор источников информации;</a:t>
            </a:r>
          </a:p>
          <a:p>
            <a:r>
              <a:rPr lang="ru-RU" sz="2000" dirty="0"/>
              <a:t>• подбор материалов и оборудования.</a:t>
            </a:r>
          </a:p>
          <a:p>
            <a:r>
              <a:rPr lang="ru-RU" sz="2000" dirty="0"/>
              <a:t>    </a:t>
            </a:r>
            <a:r>
              <a:rPr lang="ru-RU" sz="2000" dirty="0" smtClean="0"/>
              <a:t>                                                              2</a:t>
            </a:r>
            <a:r>
              <a:rPr lang="ru-RU" sz="2000" dirty="0"/>
              <a:t>. Основной </a:t>
            </a:r>
          </a:p>
          <a:p>
            <a:r>
              <a:rPr lang="ru-RU" sz="2000" dirty="0"/>
              <a:t>Решение поставленных задач с </a:t>
            </a:r>
            <a:r>
              <a:rPr lang="ru-RU" sz="2000" u="sng" dirty="0"/>
              <a:t>детьми</a:t>
            </a:r>
            <a:r>
              <a:rPr lang="ru-RU" sz="2000" dirty="0"/>
              <a:t>:</a:t>
            </a:r>
          </a:p>
          <a:p>
            <a:r>
              <a:rPr lang="ru-RU" sz="2000" dirty="0"/>
              <a:t>• наблюдения на прогулках;</a:t>
            </a:r>
          </a:p>
          <a:p>
            <a:r>
              <a:rPr lang="ru-RU" sz="2000" u="sng" dirty="0"/>
              <a:t>• Опыты</a:t>
            </a:r>
            <a:r>
              <a:rPr lang="ru-RU" sz="2000" dirty="0"/>
              <a:t>: </a:t>
            </a:r>
            <a:r>
              <a:rPr lang="ru-RU" sz="2000" i="1" dirty="0"/>
              <a:t>«Вода прозрачная»</a:t>
            </a:r>
            <a:r>
              <a:rPr lang="ru-RU" sz="2000" dirty="0"/>
              <a:t>, </a:t>
            </a:r>
            <a:r>
              <a:rPr lang="ru-RU" sz="2000" i="1" dirty="0"/>
              <a:t>«У воды нет вкуса, цвета, запаха»</a:t>
            </a:r>
            <a:r>
              <a:rPr lang="ru-RU" sz="2000" dirty="0"/>
              <a:t>, </a:t>
            </a:r>
            <a:r>
              <a:rPr lang="ru-RU" sz="2000" i="1" dirty="0"/>
              <a:t>«Разноцветная водичка»</a:t>
            </a:r>
            <a:r>
              <a:rPr lang="ru-RU" sz="2000" dirty="0"/>
              <a:t>, </a:t>
            </a:r>
            <a:r>
              <a:rPr lang="ru-RU" sz="2000" i="1" dirty="0"/>
              <a:t>«Тонет – не - тонет</a:t>
            </a:r>
            <a:r>
              <a:rPr lang="ru-RU" sz="2000" i="1" dirty="0" smtClean="0"/>
              <a:t>»</a:t>
            </a:r>
            <a:r>
              <a:rPr lang="ru-RU" sz="2000" dirty="0" smtClean="0"/>
              <a:t>, </a:t>
            </a:r>
            <a:r>
              <a:rPr lang="ru-RU" sz="2000" i="1" dirty="0" smtClean="0"/>
              <a:t>«</a:t>
            </a:r>
            <a:r>
              <a:rPr lang="ru-RU" sz="2000" i="1" dirty="0"/>
              <a:t>Что растворяется в воде»</a:t>
            </a:r>
            <a:r>
              <a:rPr lang="ru-RU" sz="2000" dirty="0"/>
              <a:t>, </a:t>
            </a:r>
            <a:r>
              <a:rPr lang="ru-RU" sz="2000" i="1" dirty="0"/>
              <a:t>«Вода не имеет формы</a:t>
            </a:r>
            <a:r>
              <a:rPr lang="ru-RU" sz="2000" i="1" dirty="0" smtClean="0"/>
              <a:t>»</a:t>
            </a:r>
            <a:r>
              <a:rPr lang="ru-RU" sz="2000" dirty="0" smtClean="0"/>
              <a:t>,,</a:t>
            </a:r>
            <a:r>
              <a:rPr lang="ru-RU" sz="2000" dirty="0"/>
              <a:t> </a:t>
            </a:r>
            <a:r>
              <a:rPr lang="ru-RU" sz="2000" i="1" dirty="0"/>
              <a:t>«Лед - твердая вода»</a:t>
            </a:r>
            <a:r>
              <a:rPr lang="ru-RU" sz="2000" dirty="0"/>
              <a:t>, </a:t>
            </a:r>
            <a:endParaRPr lang="ru-RU" sz="2000" dirty="0" smtClean="0"/>
          </a:p>
          <a:p>
            <a:r>
              <a:rPr lang="ru-RU" sz="2000" dirty="0" smtClean="0"/>
              <a:t>• </a:t>
            </a:r>
            <a:r>
              <a:rPr lang="ru-RU" sz="2000" dirty="0"/>
              <a:t>чтение художественной </a:t>
            </a:r>
            <a:r>
              <a:rPr lang="ru-RU" sz="2000" u="sng" dirty="0"/>
              <a:t>литературы</a:t>
            </a:r>
            <a:r>
              <a:rPr lang="ru-RU" sz="2000" dirty="0"/>
              <a:t>: </a:t>
            </a:r>
            <a:r>
              <a:rPr lang="ru-RU" sz="2000" i="1" dirty="0"/>
              <a:t>«Алешка и снежок»</a:t>
            </a:r>
            <a:r>
              <a:rPr lang="ru-RU" sz="2000" dirty="0"/>
              <a:t> Е. Андреева, </a:t>
            </a:r>
            <a:r>
              <a:rPr lang="ru-RU" sz="2000" i="1" dirty="0"/>
              <a:t>«Капелька»</a:t>
            </a:r>
            <a:r>
              <a:rPr lang="ru-RU" sz="2000" dirty="0"/>
              <a:t> Г. </a:t>
            </a:r>
            <a:r>
              <a:rPr lang="ru-RU" sz="2000" dirty="0" err="1"/>
              <a:t>Люшнин</a:t>
            </a:r>
            <a:r>
              <a:rPr lang="ru-RU" sz="2000" dirty="0"/>
              <a:t>, </a:t>
            </a:r>
            <a:r>
              <a:rPr lang="ru-RU" sz="2000" i="1" dirty="0"/>
              <a:t>«Весенний разговор»</a:t>
            </a:r>
            <a:r>
              <a:rPr lang="ru-RU" sz="2000" dirty="0"/>
              <a:t> С. </a:t>
            </a:r>
            <a:r>
              <a:rPr lang="ru-RU" sz="2000" dirty="0" err="1"/>
              <a:t>Погореловский</a:t>
            </a:r>
            <a:r>
              <a:rPr lang="ru-RU" sz="2000" dirty="0"/>
              <a:t>, </a:t>
            </a:r>
            <a:r>
              <a:rPr lang="ru-RU" sz="2000" i="1" dirty="0"/>
              <a:t>«Трудолюбивая вода»</a:t>
            </a:r>
            <a:r>
              <a:rPr lang="ru-RU" sz="2000" dirty="0"/>
              <a:t> В. Иванова, </a:t>
            </a:r>
            <a:r>
              <a:rPr lang="ru-RU" sz="2000" i="1" dirty="0"/>
              <a:t>«Кто не умывается»</a:t>
            </a:r>
            <a:r>
              <a:rPr lang="ru-RU" sz="2000" dirty="0"/>
              <a:t> П. Синявский, </a:t>
            </a:r>
            <a:r>
              <a:rPr lang="ru-RU" sz="2000" i="1" dirty="0"/>
              <a:t>«Ручеёк»</a:t>
            </a:r>
            <a:r>
              <a:rPr lang="ru-RU" sz="2000" dirty="0"/>
              <a:t> Т. </a:t>
            </a:r>
            <a:r>
              <a:rPr lang="ru-RU" sz="2000" dirty="0" err="1"/>
              <a:t>Жиброва</a:t>
            </a:r>
            <a:r>
              <a:rPr lang="ru-RU" sz="2000" dirty="0"/>
              <a:t>, В. Степанова </a:t>
            </a:r>
            <a:r>
              <a:rPr lang="ru-RU" sz="2000" i="1" dirty="0"/>
              <a:t>«Снегурочка»</a:t>
            </a:r>
            <a:r>
              <a:rPr lang="ru-RU" sz="2000" dirty="0"/>
              <a:t>, </a:t>
            </a:r>
            <a:r>
              <a:rPr lang="ru-RU" sz="2000" i="1" dirty="0"/>
              <a:t>«Сосулька»</a:t>
            </a:r>
            <a:r>
              <a:rPr lang="ru-RU" sz="2000" dirty="0"/>
              <a:t> М. Дружинина, </a:t>
            </a:r>
            <a:r>
              <a:rPr lang="ru-RU" sz="2000" i="1" dirty="0"/>
              <a:t>«Капелька»</a:t>
            </a:r>
            <a:r>
              <a:rPr lang="ru-RU" sz="2000" dirty="0"/>
              <a:t> Г. </a:t>
            </a:r>
            <a:r>
              <a:rPr lang="ru-RU" sz="2000" dirty="0" err="1"/>
              <a:t>Люшнин</a:t>
            </a:r>
            <a:r>
              <a:rPr lang="ru-RU" sz="2000" dirty="0"/>
              <a:t>, </a:t>
            </a:r>
            <a:r>
              <a:rPr lang="ru-RU" sz="2000" i="1" dirty="0"/>
              <a:t>«Куда пропала река»</a:t>
            </a:r>
            <a:r>
              <a:rPr lang="ru-RU" sz="2000" dirty="0"/>
              <a:t> Б. </a:t>
            </a:r>
            <a:r>
              <a:rPr lang="ru-RU" sz="2000" dirty="0" err="1"/>
              <a:t>Заходер</a:t>
            </a:r>
            <a:r>
              <a:rPr lang="ru-RU" sz="2000" dirty="0"/>
              <a:t>, </a:t>
            </a:r>
            <a:r>
              <a:rPr lang="ru-RU" sz="2000" i="1" dirty="0"/>
              <a:t>«Речка зимой»</a:t>
            </a:r>
            <a:r>
              <a:rPr lang="ru-RU" sz="2000" dirty="0"/>
              <a:t> В. Фетисов. </a:t>
            </a:r>
            <a:r>
              <a:rPr lang="ru-RU" sz="2000" i="1" dirty="0"/>
              <a:t>(Приложение 4)</a:t>
            </a:r>
            <a:r>
              <a:rPr lang="ru-RU" sz="2000" dirty="0"/>
              <a:t>;</a:t>
            </a:r>
          </a:p>
          <a:p>
            <a:r>
              <a:rPr lang="ru-RU" sz="2000" u="sng" dirty="0"/>
              <a:t>• дидактические игры</a:t>
            </a:r>
            <a:r>
              <a:rPr lang="ru-RU" sz="2000" dirty="0"/>
              <a:t>: «Моем наши ручки»,  «Какая разная вода»,  </a:t>
            </a:r>
            <a:r>
              <a:rPr lang="ru-RU" sz="2000" dirty="0" smtClean="0"/>
              <a:t> «</a:t>
            </a:r>
            <a:r>
              <a:rPr lang="ru-RU" sz="2000" dirty="0"/>
              <a:t>Тонущие и плавающие предметы», «Кому нужна вода?», «Где спряталась вода</a:t>
            </a:r>
            <a:r>
              <a:rPr lang="ru-RU" sz="2000" dirty="0" smtClean="0"/>
              <a:t>?»,</a:t>
            </a:r>
          </a:p>
          <a:p>
            <a:r>
              <a:rPr lang="ru-RU" sz="2000" dirty="0" smtClean="0"/>
              <a:t> • </a:t>
            </a:r>
            <a:r>
              <a:rPr lang="ru-RU" sz="2000" dirty="0"/>
              <a:t>беседа «Вода вокруг нас»; «Путешествие капельки», «Вода нужна всем», «Природные явления», «Водный транспорт»;</a:t>
            </a:r>
          </a:p>
        </p:txBody>
      </p:sp>
    </p:spTree>
    <p:extLst>
      <p:ext uri="{BB962C8B-B14F-4D97-AF65-F5344CB8AC3E}">
        <p14:creationId xmlns="" xmlns:p14="http://schemas.microsoft.com/office/powerpoint/2010/main" val="25727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3448"/>
            <a:ext cx="9144000" cy="74614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764704"/>
            <a:ext cx="87484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• </a:t>
            </a:r>
            <a:r>
              <a:rPr lang="ru-RU" sz="2000" dirty="0"/>
              <a:t>закаливающие процедуры: </a:t>
            </a:r>
            <a:r>
              <a:rPr lang="ru-RU" sz="2000" dirty="0" smtClean="0"/>
              <a:t>обтирание </a:t>
            </a:r>
            <a:r>
              <a:rPr lang="ru-RU" sz="2000" dirty="0"/>
              <a:t>рук до локтей, полоскание рта кипячёной водой;</a:t>
            </a:r>
          </a:p>
          <a:p>
            <a:r>
              <a:rPr lang="ru-RU" sz="2000" dirty="0"/>
              <a:t>    • просмотр мультфильма </a:t>
            </a:r>
            <a:r>
              <a:rPr lang="ru-RU" sz="2000" i="1" dirty="0"/>
              <a:t>«</a:t>
            </a:r>
            <a:r>
              <a:rPr lang="ru-RU" sz="2000" i="1" dirty="0" err="1"/>
              <a:t>Мойдодыр</a:t>
            </a:r>
            <a:r>
              <a:rPr lang="ru-RU" sz="2000" i="1" dirty="0"/>
              <a:t>»</a:t>
            </a:r>
            <a:r>
              <a:rPr lang="ru-RU" sz="2000" dirty="0"/>
              <a:t>;</a:t>
            </a:r>
          </a:p>
          <a:p>
            <a:r>
              <a:rPr lang="ru-RU" sz="2000" dirty="0" smtClean="0"/>
              <a:t>    </a:t>
            </a:r>
            <a:r>
              <a:rPr lang="ru-RU" sz="2000" dirty="0"/>
              <a:t>• художественная деятельность: выполнение коллективной работы «Круговорот воды в природе»</a:t>
            </a:r>
          </a:p>
          <a:p>
            <a:r>
              <a:rPr lang="ru-RU" sz="2000" dirty="0"/>
              <a:t>Решение поставленных задач с </a:t>
            </a:r>
            <a:r>
              <a:rPr lang="ru-RU" sz="2000" u="sng" dirty="0"/>
              <a:t>родителями</a:t>
            </a:r>
            <a:r>
              <a:rPr lang="ru-RU" sz="2000" dirty="0"/>
              <a:t>:</a:t>
            </a:r>
          </a:p>
          <a:p>
            <a:r>
              <a:rPr lang="ru-RU" sz="2000" dirty="0"/>
              <a:t>• провести просветительскую работу с родителями по организации познавательно-исследовательской деятельности дошкольников. Познакомить родителей с содержанием консультации “Как организовать опыты с водой дома” 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    • проведение опытов с детьми дома по теме “Чудесные превращения воды”;</a:t>
            </a:r>
          </a:p>
          <a:p>
            <a:r>
              <a:rPr lang="ru-RU" sz="2000" dirty="0" smtClean="0"/>
              <a:t>                                                3</a:t>
            </a:r>
            <a:r>
              <a:rPr lang="ru-RU" sz="2000" dirty="0"/>
              <a:t>. Заключительный</a:t>
            </a:r>
            <a:r>
              <a:rPr lang="ru-RU" sz="2000" i="1" dirty="0"/>
              <a:t>:</a:t>
            </a:r>
            <a:endParaRPr lang="ru-RU" sz="2000" dirty="0"/>
          </a:p>
          <a:p>
            <a:r>
              <a:rPr lang="ru-RU" sz="2000" dirty="0"/>
              <a:t>• итоговое занятие по теме </a:t>
            </a:r>
            <a:r>
              <a:rPr lang="ru-RU" sz="2000" i="1" dirty="0"/>
              <a:t>«</a:t>
            </a:r>
            <a:r>
              <a:rPr lang="ru-RU" sz="2000" dirty="0"/>
              <a:t>Вода вокруг нас</a:t>
            </a:r>
            <a:r>
              <a:rPr lang="ru-RU" sz="2000" i="1" dirty="0"/>
              <a:t>»</a:t>
            </a:r>
            <a:r>
              <a:rPr lang="ru-RU" sz="2000" dirty="0"/>
              <a:t>;</a:t>
            </a:r>
          </a:p>
          <a:p>
            <a:r>
              <a:rPr lang="ru-RU" sz="2000" dirty="0"/>
              <a:t>• оформление фотовыставки «Мы – экспериментаторы»;</a:t>
            </a:r>
          </a:p>
          <a:p>
            <a:r>
              <a:rPr lang="ru-RU" sz="2000" dirty="0"/>
              <a:t>• создание практического материала для родителей: памятки, рекомендации, консультации.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324069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616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84165" y="33265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«Вода не имеет запаха»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268760"/>
            <a:ext cx="4950296" cy="55892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78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99992" y="836712"/>
            <a:ext cx="4963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«Вода не имеет вкуса»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8192">
            <a:off x="148484" y="1708516"/>
            <a:ext cx="5040560" cy="33843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5638">
            <a:off x="4128322" y="2290670"/>
            <a:ext cx="5155072" cy="36240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98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11960" y="692696"/>
            <a:ext cx="5459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Вода – прозрачная»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09" y="1556792"/>
            <a:ext cx="7560840" cy="46531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091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27984" y="692696"/>
            <a:ext cx="4965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«Лед – тоже вода»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8208912" cy="48481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88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</TotalTime>
  <Words>161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DS855</dc:creator>
  <cp:lastModifiedBy>аолп</cp:lastModifiedBy>
  <cp:revision>11</cp:revision>
  <dcterms:created xsi:type="dcterms:W3CDTF">2017-05-16T10:10:29Z</dcterms:created>
  <dcterms:modified xsi:type="dcterms:W3CDTF">2017-05-28T11:39:17Z</dcterms:modified>
</cp:coreProperties>
</file>