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5" r:id="rId5"/>
    <p:sldId id="26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замат\Desktop\исслед\395796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4480" y="2071678"/>
            <a:ext cx="600837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Воздействие слова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 на репродуктивную систему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 девочки, девушки, женщины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замат\Desktop\исслед\395796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1285860"/>
            <a:ext cx="8157169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«С языком, с человеческим словом,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с речью безнаказанно шутить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 нельзя; Словесная речь человека -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это видимая, осязаемая связь, 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с</a:t>
            </a:r>
            <a:r>
              <a:rPr lang="ru-RU" sz="3600" dirty="0" smtClean="0">
                <a:solidFill>
                  <a:srgbClr val="002060"/>
                </a:solidFill>
              </a:rPr>
              <a:t>оюзное звено между телом 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и духом.»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                          В.И.Даль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замат\Desktop\исслед\395796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43042" y="1071546"/>
            <a:ext cx="62151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Сквернословие – речь, наполненная скверными, непристойными словами.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                    (С.И.Ожегов «Словарь русского языка»)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                         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замат\Desktop\исслед\395796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00100" y="1928802"/>
            <a:ext cx="764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643042" y="1071546"/>
            <a:ext cx="671517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Скверна</a:t>
            </a:r>
            <a:r>
              <a:rPr lang="ru-RU" sz="2800" dirty="0" smtClean="0"/>
              <a:t> – мерзость, гадость, пакость, всё гнусное, отвратительное , противное, непотребное, что мерзит плотски и духовно; нечистота, грязь и гниль, тление, мертвечина, извержения, кал; смрад, вонь; непотребство, разврат, нравственное растление; всё богопротивное.</a:t>
            </a:r>
          </a:p>
          <a:p>
            <a:r>
              <a:rPr lang="ru-RU" sz="2800" b="1" i="1" dirty="0" smtClean="0"/>
              <a:t>В.И.Даль «Толковый словарь живого великорусского языка.»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замат\Desktop\исслед\395796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1071546"/>
            <a:ext cx="722826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Слово – величайшее орудие.</a:t>
            </a:r>
          </a:p>
          <a:p>
            <a:pPr algn="ctr"/>
            <a:endParaRPr lang="ru-RU" sz="4000" dirty="0" smtClean="0">
              <a:solidFill>
                <a:srgbClr val="002060"/>
              </a:solidFill>
            </a:endParaRP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«Вначале было Слово,</a:t>
            </a: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 и слово было у Бога,</a:t>
            </a: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 и слово было Бог»</a:t>
            </a:r>
          </a:p>
          <a:p>
            <a:endParaRPr lang="ru-RU" sz="3600" b="1" i="1" dirty="0" smtClean="0">
              <a:solidFill>
                <a:srgbClr val="002060"/>
              </a:solidFill>
            </a:endParaRPr>
          </a:p>
          <a:p>
            <a:r>
              <a:rPr lang="ru-RU" sz="3600" dirty="0" smtClean="0">
                <a:solidFill>
                  <a:srgbClr val="002060"/>
                </a:solidFill>
              </a:rPr>
              <a:t>                Евангелие от Иоанна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72</TotalTime>
  <Words>151</Words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2017-04-07T04:47:41Z</dcterms:created>
  <dcterms:modified xsi:type="dcterms:W3CDTF">2017-04-07T06:05:14Z</dcterms:modified>
</cp:coreProperties>
</file>