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11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3D8B2-A611-4003-BAFA-EAD70F726A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71D0D-213A-4134-81E5-F4210E997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20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71D0D-213A-4134-81E5-F4210E997D0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161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C89EBE-E797-4150-8777-6BDC24CDE04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A169D0-95D0-40BC-95A5-1762B33A8C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endParaRPr lang="ru-RU" dirty="0"/>
          </a:p>
        </p:txBody>
      </p:sp>
      <p:pic>
        <p:nvPicPr>
          <p:cNvPr id="1029" name="Picture 5" descr="C:\Users\User\Desktop\город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5904" y="548680"/>
            <a:ext cx="8472191" cy="2448272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ЗИМНЯЯ ИГРОВАЯ ПЛОЩАДКА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28400" y="4365104"/>
            <a:ext cx="3059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Проект выполнила воспитатель второй младшей группы: Леонтьева С.Н.</a:t>
            </a:r>
            <a:endParaRPr lang="ru-RU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6340678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г. Ульяновск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05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380" y="-315416"/>
            <a:ext cx="922124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imageBSR0IOT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204864"/>
            <a:ext cx="406400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426827" cy="1944216"/>
          </a:xfrm>
          <a:effectLst/>
        </p:spPr>
        <p:txBody>
          <a:bodyPr>
            <a:prstTxWarp prst="textArchUp">
              <a:avLst/>
            </a:prstTxWarp>
          </a:bodyPr>
          <a:lstStyle/>
          <a:p>
            <a:pPr marL="182880" indent="0" algn="ctr">
              <a:buNone/>
            </a:pPr>
            <a:r>
              <a:rPr lang="ru-RU" sz="7200" cap="all" dirty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МБДОУ детский сад №</a:t>
            </a:r>
            <a:r>
              <a:rPr lang="ru-RU" sz="7200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156 «ВОЛЖАНОЧКА</a:t>
            </a:r>
            <a:r>
              <a:rPr lang="ru-RU" sz="7200" cap="all" dirty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  <a:r>
              <a:rPr lang="ru-RU" sz="66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66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pic>
        <p:nvPicPr>
          <p:cNvPr id="2050" name="Picture 2" descr="C:\Users\User\Desktop\САДИК\ФОТО Нового года группа 03\1422467599303_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1425">
            <a:off x="2562585" y="884002"/>
            <a:ext cx="4183306" cy="3007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3816424" cy="2646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55297">
            <a:off x="4908756" y="3645259"/>
            <a:ext cx="3840042" cy="26305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333456" y="5928280"/>
            <a:ext cx="6641562" cy="52322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ЛЕОНТЬЕВА СВЕТЛАНА НИКОЛАЕВНА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6512511" cy="1143000"/>
          </a:xfrm>
        </p:spPr>
        <p:txBody>
          <a:bodyPr>
            <a:prstTxWarp prst="textArchUp">
              <a:avLst>
                <a:gd name="adj" fmla="val 11258544"/>
              </a:avLst>
            </a:prstTxWarp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ЦЕЛИ И ЗАДАЧИ МОЕЙ РАБОТЫ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412776"/>
            <a:ext cx="6624736" cy="4896544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</a:rPr>
              <a:t>Моя работа  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>велась в соответствии с ФГОС </a:t>
            </a:r>
            <a:br>
              <a:rPr lang="ru-RU" sz="29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900" u="sng" dirty="0">
                <a:solidFill>
                  <a:schemeClr val="bg2">
                    <a:lumMod val="25000"/>
                  </a:schemeClr>
                </a:solidFill>
              </a:rPr>
              <a:t>Цель: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9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>Создать условия для разнообразной, познавательной и двигательной деятельности детей на прогулочных участках в зимний период, укрепление здоровья и положительных эмоций.</a:t>
            </a:r>
            <a:br>
              <a:rPr lang="ru-RU" sz="29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900" u="sng" dirty="0">
                <a:solidFill>
                  <a:schemeClr val="bg2">
                    <a:lumMod val="25000"/>
                  </a:schemeClr>
                </a:solidFill>
              </a:rPr>
              <a:t>Основные задачи: </a:t>
            </a:r>
            <a:br>
              <a:rPr lang="ru-RU" sz="2900" u="sng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</a:rPr>
              <a:t>создание 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>условий направленных на укрепление </a:t>
            </a: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</a:rPr>
              <a:t>       здоровья 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>детей;</a:t>
            </a:r>
            <a:br>
              <a:rPr lang="ru-RU" sz="29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>-оптимизацию двигательной активности детей;</a:t>
            </a:r>
            <a:br>
              <a:rPr lang="ru-RU" sz="29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>-эстетическое , трудовое, экологическое и физическое воспитание детей</a:t>
            </a:r>
            <a:br>
              <a:rPr lang="ru-RU" sz="29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>-укрепление взаимодействия участников образовательного процесса: детей, педагогов, родителей.</a:t>
            </a:r>
            <a:br>
              <a:rPr lang="ru-RU" sz="29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900" dirty="0">
                <a:solidFill>
                  <a:schemeClr val="bg2">
                    <a:lumMod val="25000"/>
                  </a:schemeClr>
                </a:solidFill>
              </a:rPr>
              <a:t>- построить многофункциональный зимний </a:t>
            </a:r>
            <a:r>
              <a:rPr lang="ru-RU" sz="3300" dirty="0">
                <a:solidFill>
                  <a:schemeClr val="bg2">
                    <a:lumMod val="25000"/>
                  </a:schemeClr>
                </a:solidFill>
              </a:rPr>
              <a:t>сказочный городок</a:t>
            </a:r>
            <a:r>
              <a:rPr lang="ru-RU" sz="26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08304" y="63093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C:\Users\User\Desktop\дет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717032"/>
            <a:ext cx="3131840" cy="31508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00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20688"/>
            <a:ext cx="5803047" cy="2297192"/>
          </a:xfrm>
        </p:spPr>
        <p:txBody>
          <a:bodyPr>
            <a:prstTxWarp prst="textArchUp">
              <a:avLst>
                <a:gd name="adj" fmla="val 11719195"/>
              </a:avLst>
            </a:prstTxWarp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НАШ РЕБЁНОК-ПИНГВИНЁНОК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22835" y="1890708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000" i="1" dirty="0"/>
              <a:t>Холод лютый эта птица</a:t>
            </a:r>
            <a:br>
              <a:rPr lang="ru-RU" sz="2000" i="1" dirty="0"/>
            </a:br>
            <a:r>
              <a:rPr lang="ru-RU" sz="2000" i="1" dirty="0"/>
              <a:t>В Антарктиде не боится,</a:t>
            </a:r>
            <a:br>
              <a:rPr lang="ru-RU" sz="2000" i="1" dirty="0"/>
            </a:br>
            <a:endParaRPr lang="ru-RU" sz="20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75840"/>
            <a:ext cx="2736304" cy="2052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C:\Users\User\Desktop\САДИК\16.01.2015\сам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8625" y="4587976"/>
            <a:ext cx="2863371" cy="2020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400" y="1575840"/>
            <a:ext cx="2545823" cy="2052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64" y="4587976"/>
            <a:ext cx="2915760" cy="2020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User\Desktop\САДИК\офрмление участка 17.01.2015\DSC00694 - копия (2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907037"/>
            <a:ext cx="3623592" cy="222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987824" y="5373216"/>
            <a:ext cx="3470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Посреди снегов и льдин</a:t>
            </a:r>
            <a:br>
              <a:rPr lang="ru-RU" sz="2000" i="1" dirty="0" smtClean="0"/>
            </a:br>
            <a:r>
              <a:rPr lang="ru-RU" sz="2000" i="1" dirty="0" smtClean="0"/>
              <a:t>В море плавает </a:t>
            </a:r>
            <a:r>
              <a:rPr lang="ru-RU" sz="2000" b="1" i="1" dirty="0" smtClean="0"/>
              <a:t>ПИНГВИН</a:t>
            </a:r>
            <a:r>
              <a:rPr lang="ru-RU" b="1" i="1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71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509120"/>
            <a:ext cx="6512511" cy="11430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132856"/>
            <a:ext cx="6400800" cy="3474720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Лыжи, санки в руки взяли -</a:t>
            </a:r>
            <a:br>
              <a:rPr lang="ru-RU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И кататься побежали.</a:t>
            </a:r>
            <a:br>
              <a:rPr lang="ru-RU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В зимний день, в мороз, с утра</a:t>
            </a:r>
            <a:br>
              <a:rPr lang="ru-RU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Ждёт нас снежная 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ГОРА.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3" name="Picture 3" descr="C:\Users\User\Desktop\САДИК\офрмление участка 17.01.2015\DSC0068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980976"/>
            <a:ext cx="3888432" cy="2588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САДИК\офрмление участка 17.01.2015\DSC006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3039" y="188389"/>
            <a:ext cx="3771449" cy="2169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ser\Desktop\САДИК\офрмление участка 17.01.2015\ас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980976"/>
            <a:ext cx="3923928" cy="2588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User\Desktop\САДИК\офрмление участка 17.01.2015\DSCN045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617" y="255786"/>
            <a:ext cx="2946215" cy="2101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09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2555736"/>
            <a:ext cx="6400800" cy="3474720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На мели, в воде речной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Нос, поднявши над водой,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Толстый, важный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КРОКОДИЛ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2060"/>
                </a:solidFill>
              </a:rPr>
              <a:t>Вперевалочку ходил.</a:t>
            </a:r>
          </a:p>
        </p:txBody>
      </p:sp>
      <p:pic>
        <p:nvPicPr>
          <p:cNvPr id="6146" name="Picture 2" descr="C:\Users\User\Desktop\САДИК\офрмление участка 17.01.2015\SDC168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3177048" cy="23827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er\Desktop\САДИК\офрмление участка 17.01.2015\DSCN04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88640"/>
            <a:ext cx="3211800" cy="2247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00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2204864"/>
            <a:ext cx="6400800" cy="3474720"/>
          </a:xfrm>
        </p:spPr>
        <p:txBody>
          <a:bodyPr/>
          <a:lstStyle/>
          <a:p>
            <a:pPr marL="45720" indent="0" algn="ctr" fontAlgn="base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б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ПЕЧКОЙ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пользоваться смело</a:t>
            </a:r>
          </a:p>
          <a:p>
            <a:pPr marL="45720" indent="0" algn="ctr" fontAlgn="base">
              <a:buNone/>
            </a:pP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Затопить ее надо умело:</a:t>
            </a:r>
          </a:p>
          <a:p>
            <a:pPr marL="45720" indent="0" algn="ctr" fontAlgn="base">
              <a:buNone/>
            </a:pP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Заслонку верхнюю открой,</a:t>
            </a:r>
          </a:p>
          <a:p>
            <a:pPr marL="45720" indent="0" algn="ctr" fontAlgn="base">
              <a:buNone/>
            </a:pP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тягу нижнюю прикрой.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7170" name="Picture 2" descr="C:\Users\User\Desktop\САДИК\офрмление участка 17.01.2015\SDC168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679684"/>
            <a:ext cx="3456384" cy="2045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САДИК\офрмление участка 17.01.2015\DSCN04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0813"/>
            <a:ext cx="3168352" cy="2260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САДИК\офрмление участка 17.01.2015\DSC00702 - копия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6616" y="247050"/>
            <a:ext cx="3456384" cy="2204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САДИК\офрмление участка 17.01.2015\SDC168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680" y="4679684"/>
            <a:ext cx="3159183" cy="2045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\Desktop\САДИК\офрмление участка 17.01.2015\DSCN045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4983" y="276609"/>
            <a:ext cx="2886361" cy="21651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504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8056" y="4293096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САДИК\офрмление участка 17.01.2015\DSCN044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7087" y="790481"/>
            <a:ext cx="3168211" cy="237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САДИК\офрмление участка 17.01.2015\DSCN04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823" y="260648"/>
            <a:ext cx="3174306" cy="238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Desktop\САДИК\офрмление участка 17.01.2015\DSCN04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7135" y="285840"/>
            <a:ext cx="3174305" cy="238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User\Desktop\САДИК\офрмление участка 17.01.2015\SDC168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0607" y="2858264"/>
            <a:ext cx="2730833" cy="186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User\Desktop\САДИК\офрмление участка 17.01.2015\SDC1680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858264"/>
            <a:ext cx="2448273" cy="184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User\Desktop\САДИК\офрмление участка 17.01.2015\DSC0071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5" y="4437112"/>
            <a:ext cx="2989413" cy="225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87824" y="3470045"/>
            <a:ext cx="4035079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Все бегут вперегонки,</a:t>
            </a:r>
            <a:r>
              <a:rPr lang="ru-RU" sz="2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Все хотят играть в снежки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99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636912"/>
            <a:ext cx="6038057" cy="151216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Любите детство; поощряйте его игры, его забавы, его милый инстинкт. Кто из вас не сожалел иногда об этом возрасте, когда на губах вечно смех, а на душе всегда мир? </a:t>
            </a:r>
            <a:r>
              <a:rPr lang="ru-RU" sz="2000" b="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Жан-Жак </a:t>
            </a:r>
            <a:r>
              <a:rPr lang="ru-RU" sz="2000" b="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Руссо</a:t>
            </a:r>
          </a:p>
        </p:txBody>
      </p:sp>
      <p:pic>
        <p:nvPicPr>
          <p:cNvPr id="9218" name="Picture 2" descr="C:\Users\User\Desktop\САДИК\офрмление участка 17.01.2015\DSCN044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647" y="443806"/>
            <a:ext cx="2540098" cy="190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САДИК\офрмление участка 17.01.2015\SDC168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29822"/>
            <a:ext cx="3240359" cy="191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САДИК\офрмление участка 17.01.2015\SDC168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3024336" cy="209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User\Desktop\САДИК\офрмление участка 17.01.2015\DSC0072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437112"/>
            <a:ext cx="3160138" cy="209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92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243</TotalTime>
  <Words>104</Words>
  <Application>Microsoft Office PowerPoint</Application>
  <PresentationFormat>Экран (4:3)</PresentationFormat>
  <Paragraphs>19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МБДОУ детский сад №156 «ВОЛЖАНОЧКА» </vt:lpstr>
      <vt:lpstr>ЦЕЛИ И ЗАДАЧИ МОЕЙ РАБОТЫ</vt:lpstr>
      <vt:lpstr>НАШ РЕБЁНОК-ПИНГВИНЁНОК</vt:lpstr>
      <vt:lpstr>Презентация PowerPoint</vt:lpstr>
      <vt:lpstr>Презентация PowerPoint</vt:lpstr>
      <vt:lpstr>Презентация PowerPoint</vt:lpstr>
      <vt:lpstr>Презентация PowerPoint</vt:lpstr>
      <vt:lpstr>Любите детство; поощряйте его игры, его забавы, его милый инстинкт. Кто из вас не сожалел иногда об этом возрасте, когда на губах вечно смех, а на душе всегда мир?                                                       Жан-Жак Руссо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2015-02-22T16:07:57Z</dcterms:created>
  <dcterms:modified xsi:type="dcterms:W3CDTF">2017-05-28T12:40:22Z</dcterms:modified>
</cp:coreProperties>
</file>