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3243D33-0B48-41F3-9F65-5685A2CEEF70}">
          <p14:sldIdLst>
            <p14:sldId id="256"/>
            <p14:sldId id="258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9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058855" y="620688"/>
            <a:ext cx="4638845" cy="5688632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БДОУ «Детский сад №128 общеразвивающего вида» г. Омска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Ф.И.О.: Баскакова Надежда Александровна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Образование: высшее «Дошкольное обучение и воспитание»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Квалификация: Первая категория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Педагогический стаж: 4 года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Тема моего педагогического открытия: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«Развитие математических представлений в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экспериментальной деятельности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«Усваивается всё крепко и надолго, когда ребенок слышит, </a:t>
            </a: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видит и делает всё сам»</a:t>
            </a: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Эмерсон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41" y="476672"/>
            <a:ext cx="3587156" cy="539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83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997224" cy="79216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Результат решения проблемы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7997224" cy="435746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познавательной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активности;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высказывать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своих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предположениях, 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причинах наблюдаемых явлений;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способов решения познавательных задач;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способности сравнивать, делать выводы, высказывать свои суждения, анализировать, правильно задавать вопросы, доказывать свою точку зрения;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элементарных опытов и экспериментов.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64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7544" y="548680"/>
            <a:ext cx="8208912" cy="108012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Актуальность экспериментирования в развитии математических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представлений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7544" y="1916832"/>
            <a:ext cx="8116545" cy="34899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Китайская пословица гласит: «Расскажи — и я забуду, покажи — и я запомню, дай попробовать, и я пойму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ебенок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усваивает все прочно и надолго, когда слышит, видит и делает сам.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Доказано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математическом развитии, чем больше проводится опытов и экспериментов, тем качественней усваивается материал, так как в процессе ребенок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ощущает, запоминает, осмысливает, понимает,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усваивает и закрепляет.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79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997224" cy="79216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 задачи экспериментирования в развитии математических представлений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435746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marL="0" indent="0"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Развивать математические представления при помощи внедрения детской экспериментальной деятельности.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4357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формировать умение наблюдать, анализировать, сравнивать, обобщать, делать выводы; 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развивать мышление, внимание, память, речь; 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воспитывать познавательный интерес и эмоционально-ценностное отношение к экспериментированию.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38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04664"/>
            <a:ext cx="7997224" cy="1409402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Методы и приёмы развития математических представлений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экспериментальной деятельности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39552" y="1844824"/>
            <a:ext cx="7997224" cy="399401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рассказ, рассматривание иллюстраций, решение проблемных ситуаций, использование литературы;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алгоритмов, составление описательных рассказов, карт, схем, моделей, образцов;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разнообразных видов детской деятельности: опыты, эксперименты, исследования, сюжетно-ролевые и дидактические игры,  взаимодействие с родителями и педагогами.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76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8280920" cy="169743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Экспериментирование с магнитами</a:t>
            </a:r>
          </a:p>
          <a:p>
            <a:pPr algn="just"/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Цель: расширять и систематизировать знания детей о магните, учить обследовать предмет и экспериментировать с ним, развивать мыслительные операции, умение делать выводы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Users\Desktop\Безымянны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944" y="2420938"/>
            <a:ext cx="6745287" cy="348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7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997224" cy="140940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Измерение жидкости</a:t>
            </a:r>
          </a:p>
          <a:p>
            <a:pPr algn="just"/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Цель: Расширение представлений о воде, её свойствах. Продолжать формировать представления об общих способах измерения жидкости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Users\Desktop\Конкурс молод спец\фото\T7Y6SI5iD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300192" cy="378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50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332656"/>
            <a:ext cx="7925216" cy="126538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Измерение объемов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сыпучих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веществ</a:t>
            </a:r>
          </a:p>
          <a:p>
            <a:pPr algn="just"/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Цель: учить измерять сыпучие вещества с помощью условной мерки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Users\Desktop\Конкурс молод спец\фото\AjZpk-ECc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264696" cy="382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98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5396" y="260648"/>
            <a:ext cx="7925216" cy="18414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проблемных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ситуаций</a:t>
            </a:r>
          </a:p>
          <a:p>
            <a:pPr algn="just"/>
            <a:r>
              <a:rPr lang="ru-RU" sz="1900" b="0" dirty="0">
                <a:latin typeface="Times New Roman" pitchFamily="18" charset="0"/>
                <a:cs typeface="Times New Roman" pitchFamily="18" charset="0"/>
              </a:rPr>
              <a:t>Цель: учить решать проблемные ситуации, </a:t>
            </a:r>
            <a:r>
              <a:rPr lang="ru-RU" sz="1900" b="0" dirty="0" smtClean="0">
                <a:latin typeface="Times New Roman" pitchFamily="18" charset="0"/>
                <a:cs typeface="Times New Roman" pitchFamily="18" charset="0"/>
              </a:rPr>
              <a:t>осуществлять </a:t>
            </a:r>
            <a:r>
              <a:rPr lang="ru-RU" sz="1900" b="0" dirty="0">
                <a:latin typeface="Times New Roman" pitchFamily="18" charset="0"/>
                <a:cs typeface="Times New Roman" pitchFamily="18" charset="0"/>
              </a:rPr>
              <a:t>элементарную поисковую деятельность, замечать и осознавать противоречия в суждениях, использовать разные проверки предположений.</a:t>
            </a:r>
          </a:p>
        </p:txBody>
      </p:sp>
      <p:pic>
        <p:nvPicPr>
          <p:cNvPr id="4098" name="Picture 2" descr="D:\Дет сад омск\фото видео\Мой открытый показ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263" y="2060848"/>
            <a:ext cx="5832648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24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997224" cy="184145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Взвешивание, сравнение предметов по весу и занимаемому объему</a:t>
            </a:r>
          </a:p>
          <a:p>
            <a:pPr algn="just"/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Цель: Расширять представления детей о весе, развивать умение решать простые задачи на взвешивание и сравнение по весу и развивать интерес к физическим явлениям и закономерностям.</a:t>
            </a:r>
          </a:p>
          <a:p>
            <a:endParaRPr lang="ru-RU" dirty="0"/>
          </a:p>
        </p:txBody>
      </p:sp>
      <p:pic>
        <p:nvPicPr>
          <p:cNvPr id="7" name="Рисунок 6" descr="http://tmndetsady.ru/upload/news/orig_e5943f37ef840f7cb06134b94f96b16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53285"/>
            <a:ext cx="5377780" cy="3816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416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633</TotalTime>
  <Words>447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Марина</cp:lastModifiedBy>
  <cp:revision>14</cp:revision>
  <dcterms:created xsi:type="dcterms:W3CDTF">2017-02-25T08:07:27Z</dcterms:created>
  <dcterms:modified xsi:type="dcterms:W3CDTF">2017-02-27T03:54:46Z</dcterms:modified>
</cp:coreProperties>
</file>