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1"/>
  </p:notesMasterIdLst>
  <p:sldIdLst>
    <p:sldId id="258" r:id="rId2"/>
    <p:sldId id="259" r:id="rId3"/>
    <p:sldId id="260" r:id="rId4"/>
    <p:sldId id="261" r:id="rId5"/>
    <p:sldId id="262" r:id="rId6"/>
    <p:sldId id="263" r:id="rId7"/>
    <p:sldId id="265" r:id="rId8"/>
    <p:sldId id="266" r:id="rId9"/>
    <p:sldId id="264" r:id="rId10"/>
    <p:sldId id="267" r:id="rId11"/>
    <p:sldId id="268" r:id="rId12"/>
    <p:sldId id="269" r:id="rId13"/>
    <p:sldId id="270" r:id="rId14"/>
    <p:sldId id="271" r:id="rId15"/>
    <p:sldId id="272" r:id="rId16"/>
    <p:sldId id="276" r:id="rId17"/>
    <p:sldId id="277" r:id="rId18"/>
    <p:sldId id="278" r:id="rId19"/>
    <p:sldId id="279" r:id="rId20"/>
    <p:sldId id="280" r:id="rId21"/>
    <p:sldId id="281" r:id="rId22"/>
    <p:sldId id="282" r:id="rId23"/>
    <p:sldId id="283" r:id="rId24"/>
    <p:sldId id="285" r:id="rId25"/>
    <p:sldId id="284" r:id="rId26"/>
    <p:sldId id="287" r:id="rId27"/>
    <p:sldId id="288" r:id="rId28"/>
    <p:sldId id="289" r:id="rId29"/>
    <p:sldId id="290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01" autoAdjust="0"/>
    <p:restoredTop sz="99642" autoAdjust="0"/>
  </p:normalViewPr>
  <p:slideViewPr>
    <p:cSldViewPr>
      <p:cViewPr>
        <p:scale>
          <a:sx n="78" d="100"/>
          <a:sy n="78" d="100"/>
        </p:scale>
        <p:origin x="-1200" y="120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EC50CD-566D-4FE8-98B1-E9CFF240FC13}" type="datetimeFigureOut">
              <a:rPr lang="ru-RU" smtClean="0"/>
              <a:pPr/>
              <a:t>08.12.2016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041E33-67D8-4338-8680-9B148D2B79A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sz="12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041E33-67D8-4338-8680-9B148D2B79AF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041E33-67D8-4338-8680-9B148D2B79AF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A29C6-86FF-4185-8DF0-FAB1C6DC9E08}" type="datetimeFigureOut">
              <a:rPr lang="ru-RU" smtClean="0"/>
              <a:pPr/>
              <a:t>08.12.2016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CFE0F-FD25-48AF-815F-385EB39E15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A29C6-86FF-4185-8DF0-FAB1C6DC9E08}" type="datetimeFigureOut">
              <a:rPr lang="ru-RU" smtClean="0"/>
              <a:pPr/>
              <a:t>08.12.2016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CFE0F-FD25-48AF-815F-385EB39E15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A29C6-86FF-4185-8DF0-FAB1C6DC9E08}" type="datetimeFigureOut">
              <a:rPr lang="ru-RU" smtClean="0"/>
              <a:pPr/>
              <a:t>08.12.2016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CFE0F-FD25-48AF-815F-385EB39E15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A29C6-86FF-4185-8DF0-FAB1C6DC9E08}" type="datetimeFigureOut">
              <a:rPr lang="ru-RU" smtClean="0"/>
              <a:pPr/>
              <a:t>08.12.2016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CFE0F-FD25-48AF-815F-385EB39E15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A29C6-86FF-4185-8DF0-FAB1C6DC9E08}" type="datetimeFigureOut">
              <a:rPr lang="ru-RU" smtClean="0"/>
              <a:pPr/>
              <a:t>08.12.2016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CFE0F-FD25-48AF-815F-385EB39E15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A29C6-86FF-4185-8DF0-FAB1C6DC9E08}" type="datetimeFigureOut">
              <a:rPr lang="ru-RU" smtClean="0"/>
              <a:pPr/>
              <a:t>08.12.2016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CFE0F-FD25-48AF-815F-385EB39E15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A29C6-86FF-4185-8DF0-FAB1C6DC9E08}" type="datetimeFigureOut">
              <a:rPr lang="ru-RU" smtClean="0"/>
              <a:pPr/>
              <a:t>08.12.2016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CFE0F-FD25-48AF-815F-385EB39E15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A29C6-86FF-4185-8DF0-FAB1C6DC9E08}" type="datetimeFigureOut">
              <a:rPr lang="ru-RU" smtClean="0"/>
              <a:pPr/>
              <a:t>08.12.2016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CFE0F-FD25-48AF-815F-385EB39E15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A29C6-86FF-4185-8DF0-FAB1C6DC9E08}" type="datetimeFigureOut">
              <a:rPr lang="ru-RU" smtClean="0"/>
              <a:pPr/>
              <a:t>08.12.2016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CFE0F-FD25-48AF-815F-385EB39E15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A29C6-86FF-4185-8DF0-FAB1C6DC9E08}" type="datetimeFigureOut">
              <a:rPr lang="ru-RU" smtClean="0"/>
              <a:pPr/>
              <a:t>08.12.2016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CFE0F-FD25-48AF-815F-385EB39E15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A29C6-86FF-4185-8DF0-FAB1C6DC9E08}" type="datetimeFigureOut">
              <a:rPr lang="ru-RU" smtClean="0"/>
              <a:pPr/>
              <a:t>08.12.2016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CFE0F-FD25-48AF-815F-385EB39E15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6A29C6-86FF-4185-8DF0-FAB1C6DC9E08}" type="datetimeFigureOut">
              <a:rPr lang="ru-RU" smtClean="0"/>
              <a:pPr/>
              <a:t>08.12.2016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4CFE0F-FD25-48AF-815F-385EB39E15E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4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gif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2800" dirty="0" smtClean="0"/>
              <a:t>Погремушка </a:t>
            </a:r>
            <a:r>
              <a:rPr lang="ru-RU" sz="2800" dirty="0"/>
              <a:t>возрастом </a:t>
            </a:r>
            <a:r>
              <a:rPr lang="ru-RU" sz="2800" dirty="0" smtClean="0"/>
              <a:t>4 </a:t>
            </a:r>
            <a:r>
              <a:rPr lang="ru-RU" sz="2800" dirty="0"/>
              <a:t>тысячи лет из </a:t>
            </a:r>
            <a:r>
              <a:rPr lang="ru-RU" sz="2800" dirty="0" smtClean="0"/>
              <a:t>Турции</a:t>
            </a:r>
            <a:endParaRPr lang="ru-RU" sz="2800" dirty="0"/>
          </a:p>
        </p:txBody>
      </p:sp>
      <p:pic>
        <p:nvPicPr>
          <p:cNvPr id="4" name="Содержимое 3" descr="погремушка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259632" y="1412776"/>
            <a:ext cx="6813528" cy="489654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123728" y="5805264"/>
            <a:ext cx="5328592" cy="778098"/>
          </a:xfrm>
        </p:spPr>
        <p:txBody>
          <a:bodyPr>
            <a:noAutofit/>
          </a:bodyPr>
          <a:lstStyle/>
          <a:p>
            <a:r>
              <a:rPr lang="ru-RU" sz="2400" dirty="0" smtClean="0"/>
              <a:t>Европа </a:t>
            </a:r>
            <a:r>
              <a:rPr lang="en-US" sz="2400" dirty="0" smtClean="0"/>
              <a:t>XIV</a:t>
            </a:r>
            <a:r>
              <a:rPr lang="ru-RU" sz="2400" dirty="0" smtClean="0"/>
              <a:t> век. Модная кукла.</a:t>
            </a:r>
            <a:endParaRPr lang="ru-RU" sz="2400" dirty="0"/>
          </a:p>
        </p:txBody>
      </p:sp>
      <p:pic>
        <p:nvPicPr>
          <p:cNvPr id="6" name="Рисунок 5" descr="кукла париж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6386" y="411943"/>
            <a:ext cx="7774046" cy="52512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rmAutofit/>
          </a:bodyPr>
          <a:lstStyle/>
          <a:p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  <p:pic>
        <p:nvPicPr>
          <p:cNvPr id="3" name="Рисунок 2" descr="кукла еврор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9239" y="836712"/>
            <a:ext cx="8627245" cy="53285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3568" y="5733256"/>
            <a:ext cx="8229600" cy="490066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Кукла-пандора. Амстердамский государственный музей.</a:t>
            </a:r>
            <a:endParaRPr lang="ru-RU" sz="2400" dirty="0"/>
          </a:p>
        </p:txBody>
      </p:sp>
      <p:pic>
        <p:nvPicPr>
          <p:cNvPr id="5" name="Рисунок 4" descr="пандора марии федоровны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8811" y="305655"/>
            <a:ext cx="7773629" cy="51378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пандора марии федоровны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1" y="0"/>
            <a:ext cx="6624084" cy="600789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9552" y="6165304"/>
            <a:ext cx="7992887" cy="432048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/>
              <a:t>Кукла-пандора императрицы </a:t>
            </a:r>
            <a:r>
              <a:rPr lang="ru-RU" sz="2800" dirty="0"/>
              <a:t>Марии </a:t>
            </a:r>
            <a:r>
              <a:rPr lang="ru-RU" sz="2800" dirty="0" smtClean="0"/>
              <a:t>Фёдоровны</a:t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кукольники Нюрнберга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478995"/>
            <a:ext cx="7920880" cy="511024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31640" y="5517232"/>
            <a:ext cx="6552728" cy="432048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/>
              <a:t> </a:t>
            </a:r>
          </a:p>
          <a:p>
            <a:pPr algn="ctr"/>
            <a:r>
              <a:rPr lang="ru-RU" sz="2400" dirty="0" smtClean="0"/>
              <a:t>Германия. Нюрнберг – город кукольников.</a:t>
            </a:r>
          </a:p>
          <a:p>
            <a:pPr algn="ctr"/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оловянный солдатик.jpe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4833" r="4833"/>
          <a:stretch>
            <a:fillRect/>
          </a:stretch>
        </p:blipFill>
        <p:spPr>
          <a:xfrm>
            <a:off x="658822" y="404664"/>
            <a:ext cx="7513578" cy="518457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99592" y="5517232"/>
            <a:ext cx="7488832" cy="648072"/>
          </a:xfrm>
        </p:spPr>
        <p:txBody>
          <a:bodyPr>
            <a:normAutofit fontScale="77500" lnSpcReduction="20000"/>
          </a:bodyPr>
          <a:lstStyle/>
          <a:p>
            <a:pPr algn="ctr"/>
            <a:endParaRPr lang="ru-RU" sz="1600" dirty="0" smtClean="0"/>
          </a:p>
          <a:p>
            <a:pPr algn="ctr"/>
            <a:r>
              <a:rPr lang="ru-RU" sz="3300" dirty="0" smtClean="0"/>
              <a:t>Оловянные солдатики</a:t>
            </a:r>
            <a:endParaRPr lang="ru-RU" sz="33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778098"/>
          </a:xfrm>
        </p:spPr>
        <p:txBody>
          <a:bodyPr>
            <a:normAutofit/>
          </a:bodyPr>
          <a:lstStyle/>
          <a:p>
            <a:r>
              <a:rPr lang="ru-RU" sz="2800" dirty="0" smtClean="0"/>
              <a:t>              А с чего началась русская игрушка?</a:t>
            </a:r>
            <a:endParaRPr lang="ru-RU" sz="2800" dirty="0"/>
          </a:p>
        </p:txBody>
      </p:sp>
      <p:pic>
        <p:nvPicPr>
          <p:cNvPr id="5" name="Содержимое 4" descr="русские погремушки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99970" y="1040491"/>
            <a:ext cx="8099667" cy="5124813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5805264"/>
            <a:ext cx="5486400" cy="360040"/>
          </a:xfrm>
        </p:spPr>
        <p:txBody>
          <a:bodyPr>
            <a:noAutofit/>
          </a:bodyPr>
          <a:lstStyle/>
          <a:p>
            <a:pPr algn="ctr"/>
            <a:r>
              <a:rPr lang="ru-RU" sz="2800" b="0" dirty="0" smtClean="0"/>
              <a:t>Первые глиняные погремушки</a:t>
            </a:r>
            <a:endParaRPr lang="ru-RU" sz="2800" b="0" dirty="0"/>
          </a:p>
        </p:txBody>
      </p:sp>
      <p:pic>
        <p:nvPicPr>
          <p:cNvPr id="5" name="Рисунок 4" descr="погремушки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9185" r="9185"/>
          <a:stretch>
            <a:fillRect/>
          </a:stretch>
        </p:blipFill>
        <p:spPr>
          <a:xfrm>
            <a:off x="872957" y="612774"/>
            <a:ext cx="7458607" cy="5120482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733256"/>
            <a:ext cx="7848872" cy="504056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/>
              <a:t>                 </a:t>
            </a:r>
            <a:r>
              <a:rPr lang="ru-RU" sz="2800" b="0" dirty="0" smtClean="0"/>
              <a:t>Поморье. Погремушка – шаркунок.</a:t>
            </a:r>
            <a:endParaRPr lang="ru-RU" sz="2800" b="0" dirty="0"/>
          </a:p>
        </p:txBody>
      </p:sp>
      <p:pic>
        <p:nvPicPr>
          <p:cNvPr id="5" name="Рисунок 4" descr="поморская погремушка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2500" b="12500"/>
          <a:stretch>
            <a:fillRect/>
          </a:stretch>
        </p:blipFill>
        <p:spPr>
          <a:xfrm>
            <a:off x="899592" y="620688"/>
            <a:ext cx="6932175" cy="519913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6021288"/>
            <a:ext cx="5486400" cy="566738"/>
          </a:xfrm>
        </p:spPr>
        <p:txBody>
          <a:bodyPr>
            <a:normAutofit/>
          </a:bodyPr>
          <a:lstStyle/>
          <a:p>
            <a:pPr algn="ctr"/>
            <a:r>
              <a:rPr lang="ru-RU" sz="2800" b="0" dirty="0" smtClean="0"/>
              <a:t> Свистулька-птичка </a:t>
            </a:r>
            <a:r>
              <a:rPr lang="en-US" sz="2800" b="0" dirty="0" smtClean="0"/>
              <a:t>XIV </a:t>
            </a:r>
            <a:r>
              <a:rPr lang="ru-RU" sz="2800" b="0" dirty="0" smtClean="0"/>
              <a:t>век</a:t>
            </a:r>
            <a:endParaRPr lang="ru-RU" sz="2800" dirty="0"/>
          </a:p>
        </p:txBody>
      </p:sp>
      <p:pic>
        <p:nvPicPr>
          <p:cNvPr id="5" name="Рисунок 4" descr="свистулька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299" b="1299"/>
          <a:stretch>
            <a:fillRect/>
          </a:stretch>
        </p:blipFill>
        <p:spPr>
          <a:xfrm>
            <a:off x="1043608" y="548680"/>
            <a:ext cx="7122567" cy="489654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496944" cy="504056"/>
          </a:xfrm>
        </p:spPr>
        <p:txBody>
          <a:bodyPr>
            <a:noAutofit/>
          </a:bodyPr>
          <a:lstStyle/>
          <a:p>
            <a:pPr algn="l"/>
            <a:r>
              <a:rPr lang="ru-RU" sz="1800" dirty="0" smtClean="0"/>
              <a:t>     </a:t>
            </a:r>
            <a:r>
              <a:rPr lang="ru-RU" sz="2400" dirty="0" smtClean="0"/>
              <a:t>Индейская погремушка          Погремушка из Древней Греции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4" name="Рисунок 3" descr="индейская погремушк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622" y="836711"/>
            <a:ext cx="3805346" cy="5496611"/>
          </a:xfrm>
          <a:prstGeom prst="rect">
            <a:avLst/>
          </a:prstGeom>
        </p:spPr>
      </p:pic>
      <p:pic>
        <p:nvPicPr>
          <p:cNvPr id="6" name="Рисунок 5" descr="погремушка из древней греции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44008" y="764704"/>
            <a:ext cx="3737817" cy="58218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800" y="6237312"/>
            <a:ext cx="3008313" cy="441970"/>
          </a:xfrm>
        </p:spPr>
        <p:txBody>
          <a:bodyPr>
            <a:noAutofit/>
          </a:bodyPr>
          <a:lstStyle/>
          <a:p>
            <a:pPr algn="ctr"/>
            <a:r>
              <a:rPr lang="ru-RU" sz="2400" b="0" dirty="0" smtClean="0"/>
              <a:t>Кукла-мотанка</a:t>
            </a:r>
            <a:endParaRPr lang="ru-RU" sz="2400" b="0" dirty="0"/>
          </a:p>
        </p:txBody>
      </p:sp>
      <p:pic>
        <p:nvPicPr>
          <p:cNvPr id="5" name="Содержимое 4" descr="кукла-оберег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355976" y="332656"/>
            <a:ext cx="4465765" cy="5776532"/>
          </a:xfrm>
        </p:spPr>
      </p:pic>
      <p:pic>
        <p:nvPicPr>
          <p:cNvPr id="4" name="Рисунок 3" descr="мотанк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332656"/>
            <a:ext cx="3960440" cy="57606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6065912"/>
            <a:ext cx="7560840" cy="603448"/>
          </a:xfrm>
        </p:spPr>
        <p:txBody>
          <a:bodyPr>
            <a:noAutofit/>
          </a:bodyPr>
          <a:lstStyle/>
          <a:p>
            <a:pPr algn="ctr"/>
            <a:r>
              <a:rPr lang="ru-RU" sz="2400" b="0" smtClean="0">
                <a:latin typeface="+mn-lt"/>
              </a:rPr>
              <a:t>Кукла–пеленашка. Берегиня </a:t>
            </a:r>
            <a:r>
              <a:rPr lang="ru-RU" sz="2400" b="0" dirty="0" smtClean="0">
                <a:latin typeface="+mn-lt"/>
              </a:rPr>
              <a:t>сна.</a:t>
            </a:r>
            <a:endParaRPr lang="ru-RU" sz="2400" b="0" dirty="0">
              <a:latin typeface="+mn-lt"/>
            </a:endParaRPr>
          </a:p>
        </p:txBody>
      </p:sp>
      <p:pic>
        <p:nvPicPr>
          <p:cNvPr id="8" name="Содержимое 7" descr="кукла-пеленашка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489565" y="273051"/>
            <a:ext cx="3484859" cy="5532214"/>
          </a:xfrm>
        </p:spPr>
      </p:pic>
      <p:pic>
        <p:nvPicPr>
          <p:cNvPr id="4" name="Рисунок 3" descr="пеленашк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7051" y="183273"/>
            <a:ext cx="3306917" cy="55816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99792" y="6237312"/>
            <a:ext cx="3008313" cy="382364"/>
          </a:xfrm>
        </p:spPr>
        <p:txBody>
          <a:bodyPr>
            <a:noAutofit/>
          </a:bodyPr>
          <a:lstStyle/>
          <a:p>
            <a:pPr algn="ctr"/>
            <a:r>
              <a:rPr lang="ru-RU" sz="2800" b="0" dirty="0" smtClean="0"/>
              <a:t>Кукла-травница</a:t>
            </a:r>
            <a:endParaRPr lang="ru-RU" sz="2800" b="0" dirty="0"/>
          </a:p>
        </p:txBody>
      </p:sp>
      <p:pic>
        <p:nvPicPr>
          <p:cNvPr id="5" name="Содержимое 4" descr="кукла-травниц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392307"/>
            <a:ext cx="7200799" cy="570951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кони дерево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2708" y="980728"/>
            <a:ext cx="4752528" cy="2880320"/>
          </a:xfrm>
        </p:spPr>
      </p:pic>
      <p:pic>
        <p:nvPicPr>
          <p:cNvPr id="19" name="Рисунок 18" descr="соломенная кукл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31594" y="980728"/>
            <a:ext cx="4004720" cy="5328592"/>
          </a:xfrm>
          <a:prstGeom prst="rect">
            <a:avLst/>
          </a:prstGeom>
        </p:spPr>
      </p:pic>
      <p:sp>
        <p:nvSpPr>
          <p:cNvPr id="21" name="Прямоугольник 20"/>
          <p:cNvSpPr/>
          <p:nvPr/>
        </p:nvSpPr>
        <p:spPr>
          <a:xfrm>
            <a:off x="467544" y="4005064"/>
            <a:ext cx="42484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Деревянная каталка–конь </a:t>
            </a:r>
          </a:p>
          <a:p>
            <a:pPr algn="r"/>
            <a:r>
              <a:rPr lang="ru-RU" sz="2400" dirty="0" smtClean="0"/>
              <a:t>Кукла из соломы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Традиционные русские </a:t>
            </a:r>
            <a:r>
              <a:rPr lang="ru-RU" sz="2800" dirty="0" smtClean="0"/>
              <a:t>мячики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кожаные                                из </a:t>
            </a:r>
            <a:r>
              <a:rPr lang="ru-RU" sz="2800" dirty="0" smtClean="0"/>
              <a:t>бересты</a:t>
            </a:r>
            <a:endParaRPr lang="ru-RU" sz="2800" dirty="0"/>
          </a:p>
        </p:txBody>
      </p:sp>
      <p:pic>
        <p:nvPicPr>
          <p:cNvPr id="6" name="Содержимое 5" descr="мяч из бересты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004048" y="2564904"/>
            <a:ext cx="3944720" cy="3245941"/>
          </a:xfrm>
        </p:spPr>
      </p:pic>
      <p:pic>
        <p:nvPicPr>
          <p:cNvPr id="8" name="Содержимое 7" descr="кожаные мячи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395536" y="2060848"/>
            <a:ext cx="4728884" cy="3960440"/>
          </a:xfr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Традиционные </a:t>
            </a:r>
            <a:r>
              <a:rPr lang="ru-RU" sz="2400" smtClean="0"/>
              <a:t>русские </a:t>
            </a:r>
            <a:r>
              <a:rPr lang="ru-RU" sz="2400" smtClean="0"/>
              <a:t>мячики</a:t>
            </a:r>
            <a:r>
              <a:rPr lang="ru-RU" sz="2400" smtClean="0"/>
              <a:t/>
            </a:r>
            <a:br>
              <a:rPr lang="ru-RU" sz="2400" smtClean="0"/>
            </a:br>
            <a:r>
              <a:rPr lang="ru-RU" sz="2400" smtClean="0"/>
              <a:t> </a:t>
            </a:r>
            <a:r>
              <a:rPr lang="ru-RU" sz="2400" dirty="0" smtClean="0"/>
              <a:t>из коровьей шерсти</a:t>
            </a:r>
            <a:r>
              <a:rPr lang="ru-RU" sz="2400" smtClean="0"/>
              <a:t>, </a:t>
            </a:r>
            <a:r>
              <a:rPr lang="ru-RU" sz="2400" smtClean="0"/>
              <a:t>    чукотский,      </a:t>
            </a:r>
            <a:r>
              <a:rPr lang="ru-RU" sz="2400" dirty="0" smtClean="0"/>
              <a:t>мяч-шитка</a:t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5" name="Содержимое 4" descr="мяч из коровьей шерсти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1264936"/>
            <a:ext cx="3456384" cy="3184406"/>
          </a:xfrm>
        </p:spPr>
      </p:pic>
      <p:pic>
        <p:nvPicPr>
          <p:cNvPr id="6" name="Содержимое 5" descr="чукотский мяч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3347864" y="3650510"/>
            <a:ext cx="3024336" cy="3062741"/>
          </a:xfrm>
        </p:spPr>
      </p:pic>
      <p:pic>
        <p:nvPicPr>
          <p:cNvPr id="7" name="Рисунок 6" descr="мяч реконструкция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13871" y="1312231"/>
            <a:ext cx="3130129" cy="34129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китайская неваляшка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269" b="1269"/>
          <a:stretch>
            <a:fillRect/>
          </a:stretch>
        </p:blipFill>
        <p:spPr>
          <a:xfrm>
            <a:off x="739412" y="396750"/>
            <a:ext cx="7432988" cy="5358717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07704" y="5805264"/>
            <a:ext cx="5486400" cy="804862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/>
              <a:t>Прообраз русской неваляшки</a:t>
            </a:r>
          </a:p>
          <a:p>
            <a:pPr algn="ctr"/>
            <a:r>
              <a:rPr lang="ru-RU" sz="2400" dirty="0" smtClean="0"/>
              <a:t>традиционная восточная кукла Дарума</a:t>
            </a:r>
            <a:endParaRPr lang="ru-RU" sz="240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Русские кувыркашки</a:t>
            </a:r>
            <a:endParaRPr lang="ru-RU" sz="2800" dirty="0"/>
          </a:p>
        </p:txBody>
      </p:sp>
      <p:pic>
        <p:nvPicPr>
          <p:cNvPr id="5" name="Содержимое 4" descr="ванька-встанька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755577" y="1383705"/>
            <a:ext cx="3528746" cy="4565575"/>
          </a:xfrm>
        </p:spPr>
      </p:pic>
      <p:pic>
        <p:nvPicPr>
          <p:cNvPr id="13" name="Содержимое 12" descr="Без названия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355976" y="1124744"/>
            <a:ext cx="4403314" cy="4536504"/>
          </a:xfr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Русская матрешка В. П. Звездочкина</a:t>
            </a:r>
            <a:endParaRPr lang="ru-RU" sz="2800" dirty="0"/>
          </a:p>
        </p:txBody>
      </p:sp>
      <p:pic>
        <p:nvPicPr>
          <p:cNvPr id="7" name="Содержимое 6" descr="матрешка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827584" y="980728"/>
            <a:ext cx="2880320" cy="5482209"/>
          </a:xfrm>
        </p:spPr>
      </p:pic>
      <p:pic>
        <p:nvPicPr>
          <p:cNvPr id="8" name="Содержимое 7" descr="много метрешек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3809731" y="1514878"/>
            <a:ext cx="4549704" cy="40743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мотанки 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836712"/>
            <a:ext cx="3329873" cy="2160240"/>
          </a:xfrm>
          <a:prstGeom prst="rect">
            <a:avLst/>
          </a:prstGeom>
        </p:spPr>
      </p:pic>
      <p:pic>
        <p:nvPicPr>
          <p:cNvPr id="13" name="Рисунок 12" descr="матрешки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9992" y="620688"/>
            <a:ext cx="2880320" cy="2102743"/>
          </a:xfrm>
          <a:prstGeom prst="rect">
            <a:avLst/>
          </a:prstGeom>
        </p:spPr>
      </p:pic>
      <p:pic>
        <p:nvPicPr>
          <p:cNvPr id="14" name="Рисунок 13" descr="каталки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36039" y="3284984"/>
            <a:ext cx="3784921" cy="2088232"/>
          </a:xfrm>
          <a:prstGeom prst="rect">
            <a:avLst/>
          </a:prstGeom>
        </p:spPr>
      </p:pic>
      <p:pic>
        <p:nvPicPr>
          <p:cNvPr id="15" name="Рисунок 14" descr="свистулька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067944" y="2996952"/>
            <a:ext cx="2676190" cy="2664296"/>
          </a:xfrm>
          <a:prstGeom prst="rect">
            <a:avLst/>
          </a:prstGeom>
        </p:spPr>
      </p:pic>
      <p:pic>
        <p:nvPicPr>
          <p:cNvPr id="16" name="Рисунок 15" descr="стригук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565929" y="2348880"/>
            <a:ext cx="2449375" cy="33123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872208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Древний Египет.</a:t>
            </a:r>
            <a:br>
              <a:rPr lang="ru-RU" sz="2800" dirty="0" smtClean="0"/>
            </a:br>
            <a:r>
              <a:rPr lang="ru-RU" sz="2800" dirty="0" smtClean="0"/>
              <a:t>Середина </a:t>
            </a:r>
            <a:r>
              <a:rPr lang="en-US" sz="2800" dirty="0" smtClean="0"/>
              <a:t>III</a:t>
            </a:r>
            <a:r>
              <a:rPr lang="ru-RU" sz="2800" dirty="0" smtClean="0"/>
              <a:t> тысячелетия н.э.</a:t>
            </a:r>
            <a:endParaRPr lang="ru-RU" sz="2800" dirty="0"/>
          </a:p>
        </p:txBody>
      </p:sp>
      <p:pic>
        <p:nvPicPr>
          <p:cNvPr id="4" name="Содержимое 3" descr="собака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23160" y="2316396"/>
            <a:ext cx="4648662" cy="3560876"/>
          </a:xfrm>
        </p:spPr>
      </p:pic>
      <p:pic>
        <p:nvPicPr>
          <p:cNvPr id="6" name="Содержимое 5" descr="кошка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864668" y="1628800"/>
            <a:ext cx="4166519" cy="295232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конь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1190" b="11190"/>
          <a:stretch>
            <a:fillRect/>
          </a:stretch>
        </p:blipFill>
        <p:spPr>
          <a:xfrm>
            <a:off x="1403649" y="483312"/>
            <a:ext cx="6255840" cy="469188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48072" y="5085184"/>
            <a:ext cx="8172400" cy="1440160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/>
              <a:t>Конь –</a:t>
            </a:r>
          </a:p>
          <a:p>
            <a:pPr algn="ctr"/>
            <a:r>
              <a:rPr lang="ru-RU" sz="2800" dirty="0" smtClean="0"/>
              <a:t>самый популярный образ древнеегипетской игрушки                                                                               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кот с механизмом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501697"/>
            <a:ext cx="6552728" cy="508106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3568" y="5661248"/>
            <a:ext cx="7787208" cy="752947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/>
              <a:t>Древний Египет</a:t>
            </a:r>
          </a:p>
          <a:p>
            <a:pPr algn="ctr"/>
            <a:r>
              <a:rPr lang="ru-RU" sz="2400" dirty="0" smtClean="0"/>
              <a:t>Фигурка кота с подвижной нижней челюстью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подвижные куклы древней греции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97867" y="419825"/>
            <a:ext cx="7790557" cy="5385439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31640" y="5877272"/>
            <a:ext cx="6779095" cy="752947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2800" dirty="0" smtClean="0"/>
              <a:t>Куклы Древней Греции </a:t>
            </a:r>
            <a:endParaRPr lang="ru-RU" sz="2800" dirty="0"/>
          </a:p>
          <a:p>
            <a:pPr algn="ctr"/>
            <a:r>
              <a:rPr lang="ru-RU" dirty="0"/>
              <a:t> 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кукла рим 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476672"/>
            <a:ext cx="7992888" cy="468052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27584" y="5445224"/>
            <a:ext cx="7776864" cy="1080120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/>
              <a:t>Греция </a:t>
            </a:r>
            <a:r>
              <a:rPr lang="en-US" sz="2800" dirty="0" smtClean="0"/>
              <a:t>II </a:t>
            </a:r>
            <a:r>
              <a:rPr lang="ru-RU" sz="2800" dirty="0" smtClean="0"/>
              <a:t> век н.э.</a:t>
            </a:r>
          </a:p>
          <a:p>
            <a:pPr algn="ctr"/>
            <a:r>
              <a:rPr lang="ru-RU" sz="2800" dirty="0" smtClean="0"/>
              <a:t>Кукла из слоновой кости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укла рим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908720"/>
            <a:ext cx="8640960" cy="48664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788024" y="5157192"/>
            <a:ext cx="4176464" cy="720079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/>
              <a:t>Япония </a:t>
            </a:r>
          </a:p>
          <a:p>
            <a:pPr algn="ctr"/>
            <a:r>
              <a:rPr lang="ru-RU" sz="2400" dirty="0" smtClean="0"/>
              <a:t>Глиняная кукла Догу</a:t>
            </a:r>
            <a:endParaRPr lang="ru-RU" sz="2400" dirty="0"/>
          </a:p>
        </p:txBody>
      </p:sp>
      <p:pic>
        <p:nvPicPr>
          <p:cNvPr id="7" name="Содержимое 6" descr="догу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476672"/>
            <a:ext cx="4389835" cy="5853113"/>
          </a:xfrm>
        </p:spPr>
      </p:pic>
      <p:pic>
        <p:nvPicPr>
          <p:cNvPr id="8" name="Рисунок 7" descr="догу 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51920" y="1052736"/>
            <a:ext cx="5148063" cy="34320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9871</TotalTime>
  <Words>122</Words>
  <Application>Microsoft Office PowerPoint</Application>
  <PresentationFormat>Экран (4:3)</PresentationFormat>
  <Paragraphs>38</Paragraphs>
  <Slides>29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 Office</vt:lpstr>
      <vt:lpstr> Погремушка возрастом 4 тысячи лет из Турции</vt:lpstr>
      <vt:lpstr>     Индейская погремушка          Погремушка из Древней Греции </vt:lpstr>
      <vt:lpstr>Древний Египет. Середина III тысячелетия н.э.</vt:lpstr>
      <vt:lpstr>Слайд 4</vt:lpstr>
      <vt:lpstr>Слайд 5</vt:lpstr>
      <vt:lpstr>Слайд 6</vt:lpstr>
      <vt:lpstr>Слайд 7</vt:lpstr>
      <vt:lpstr>Слайд 8</vt:lpstr>
      <vt:lpstr>Слайд 9</vt:lpstr>
      <vt:lpstr>Европа XIV век. Модная кукла.</vt:lpstr>
      <vt:lpstr> </vt:lpstr>
      <vt:lpstr>Кукла-пандора. Амстердамский государственный музей.</vt:lpstr>
      <vt:lpstr>Слайд 13</vt:lpstr>
      <vt:lpstr>Слайд 14</vt:lpstr>
      <vt:lpstr>Слайд 15</vt:lpstr>
      <vt:lpstr>              А с чего началась русская игрушка?</vt:lpstr>
      <vt:lpstr>Первые глиняные погремушки</vt:lpstr>
      <vt:lpstr>                 Поморье. Погремушка – шаркунок.</vt:lpstr>
      <vt:lpstr> Свистулька-птичка XIV век</vt:lpstr>
      <vt:lpstr>Кукла-мотанка</vt:lpstr>
      <vt:lpstr>Кукла–пеленашка. Берегиня сна.</vt:lpstr>
      <vt:lpstr>Кукла-травница</vt:lpstr>
      <vt:lpstr>Слайд 23</vt:lpstr>
      <vt:lpstr>Традиционные русские мячики кожаные                                из бересты</vt:lpstr>
      <vt:lpstr>Традиционные русские мячики  из коровьей шерсти,     чукотский,      мяч-шитка </vt:lpstr>
      <vt:lpstr>Слайд 26</vt:lpstr>
      <vt:lpstr>Русские кувыркашки</vt:lpstr>
      <vt:lpstr>Русская матрешка В. П. Звездочкина</vt:lpstr>
      <vt:lpstr>Слайд 29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игрушки</dc:title>
  <dc:creator>user</dc:creator>
  <cp:lastModifiedBy>user</cp:lastModifiedBy>
  <cp:revision>180</cp:revision>
  <dcterms:created xsi:type="dcterms:W3CDTF">2016-11-13T19:05:29Z</dcterms:created>
  <dcterms:modified xsi:type="dcterms:W3CDTF">2016-12-08T20:01:03Z</dcterms:modified>
</cp:coreProperties>
</file>