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2" r:id="rId8"/>
    <p:sldId id="263" r:id="rId9"/>
    <p:sldId id="264" r:id="rId10"/>
    <p:sldId id="267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DD0FA-7780-4B8A-8C44-7278E3077078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E6B0-6174-4977-83AD-F17A2885473C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DD0FA-7780-4B8A-8C44-7278E3077078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E6B0-6174-4977-83AD-F17A288547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DD0FA-7780-4B8A-8C44-7278E3077078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E6B0-6174-4977-83AD-F17A288547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DD0FA-7780-4B8A-8C44-7278E3077078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E6B0-6174-4977-83AD-F17A288547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DD0FA-7780-4B8A-8C44-7278E3077078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E6B0-6174-4977-83AD-F17A2885473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DD0FA-7780-4B8A-8C44-7278E3077078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E6B0-6174-4977-83AD-F17A288547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DD0FA-7780-4B8A-8C44-7278E3077078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E6B0-6174-4977-83AD-F17A288547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DD0FA-7780-4B8A-8C44-7278E3077078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E6B0-6174-4977-83AD-F17A288547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DD0FA-7780-4B8A-8C44-7278E3077078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E6B0-6174-4977-83AD-F17A288547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DD0FA-7780-4B8A-8C44-7278E3077078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E6B0-6174-4977-83AD-F17A2885473C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DD0FA-7780-4B8A-8C44-7278E3077078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E6B0-6174-4977-83AD-F17A2885473C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A5DD0FA-7780-4B8A-8C44-7278E3077078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558E6B0-6174-4977-83AD-F17A2885473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>
    <p:wipe/>
  </p:transition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700809"/>
            <a:ext cx="8496944" cy="1899642"/>
          </a:xfrm>
        </p:spPr>
        <p:txBody>
          <a:bodyPr>
            <a:normAutofit/>
          </a:bodyPr>
          <a:lstStyle/>
          <a:p>
            <a:r>
              <a:rPr lang="ru-RU" dirty="0" smtClean="0"/>
              <a:t>Классный час на тему:</a:t>
            </a:r>
            <a:br>
              <a:rPr lang="ru-RU" dirty="0" smtClean="0"/>
            </a:br>
            <a:r>
              <a:rPr lang="ru-RU" dirty="0" smtClean="0"/>
              <a:t> «Внешний облик- внутренний мир»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Астахова С.В.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6579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Света\Desktop\классный час\13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7163"/>
            <a:ext cx="7474024" cy="6601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4846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Света\Desktop\классный час\0_130159_3d226844_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60648"/>
            <a:ext cx="4549471" cy="6441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6898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Света\Desktop\классный час\внешний вид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42" y="260648"/>
            <a:ext cx="8949208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8747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064896" cy="5760640"/>
          </a:xfrm>
        </p:spPr>
        <p:txBody>
          <a:bodyPr>
            <a:normAutofit/>
          </a:bodyPr>
          <a:lstStyle/>
          <a:p>
            <a:pPr marL="45720" lvl="0" indent="0" algn="ctr">
              <a:buNone/>
            </a:pPr>
            <a:r>
              <a:rPr lang="ru-RU" sz="4000" dirty="0"/>
              <a:t>Встречают по одежке, а провожают по </a:t>
            </a:r>
            <a:r>
              <a:rPr lang="ru-RU" sz="4000" dirty="0" smtClean="0"/>
              <a:t>дорожке.</a:t>
            </a:r>
          </a:p>
          <a:p>
            <a:pPr marL="45720" lvl="0" indent="0" algn="ctr">
              <a:buNone/>
            </a:pPr>
            <a:endParaRPr lang="ru-RU" sz="4000" dirty="0" smtClean="0"/>
          </a:p>
          <a:p>
            <a:pPr marL="45720" lvl="0" indent="0" algn="ctr">
              <a:buNone/>
            </a:pPr>
            <a:r>
              <a:rPr lang="ru-RU" sz="4000" dirty="0" smtClean="0"/>
              <a:t>Встречают </a:t>
            </a:r>
            <a:r>
              <a:rPr lang="ru-RU" sz="4000" dirty="0"/>
              <a:t>по одежке, а провожают по уму.</a:t>
            </a:r>
          </a:p>
        </p:txBody>
      </p:sp>
    </p:spTree>
    <p:extLst>
      <p:ext uri="{BB962C8B-B14F-4D97-AF65-F5344CB8AC3E}">
        <p14:creationId xmlns:p14="http://schemas.microsoft.com/office/powerpoint/2010/main" val="34419466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Света\Desktop\классный час\f4f422c2b6145ebe0afd7c753c4ca7c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5089401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Света\Desktop\классный час\4a18d0baead3b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5" y="692696"/>
            <a:ext cx="4392487" cy="5976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5648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800" b="1" dirty="0"/>
              <a:t>Я А Н В О Х У </a:t>
            </a:r>
            <a:r>
              <a:rPr lang="ru-RU" sz="4800" b="1" dirty="0" smtClean="0"/>
              <a:t>Д</a:t>
            </a:r>
          </a:p>
          <a:p>
            <a:pPr algn="ctr"/>
            <a:endParaRPr lang="ru-RU" sz="4800" dirty="0"/>
          </a:p>
          <a:p>
            <a:pPr algn="ctr"/>
            <a:r>
              <a:rPr lang="ru-RU" sz="4800" b="1" dirty="0"/>
              <a:t>Я А Н В Е Ш У Д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57459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sz="4800" dirty="0" smtClean="0"/>
          </a:p>
          <a:p>
            <a:pPr algn="ctr"/>
            <a:r>
              <a:rPr lang="ru-RU" sz="4800" dirty="0" smtClean="0"/>
              <a:t>духовная</a:t>
            </a:r>
          </a:p>
          <a:p>
            <a:pPr algn="ctr"/>
            <a:r>
              <a:rPr lang="ru-RU" sz="4800" dirty="0" smtClean="0"/>
              <a:t>душевная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79838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а\Desktop\классный час\chitaet_igor_ilinskij_agnija_barto_luboch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685" y="188640"/>
            <a:ext cx="7291715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0209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414491"/>
              </p:ext>
            </p:extLst>
          </p:nvPr>
        </p:nvGraphicFramePr>
        <p:xfrm>
          <a:off x="457200" y="1052736"/>
          <a:ext cx="8229600" cy="4913565"/>
        </p:xfrm>
        <a:graphic>
          <a:graphicData uri="http://schemas.openxmlformats.org/drawingml/2006/table">
            <a:tbl>
              <a:tblPr firstRow="1" firstCol="1" bandRow="1"/>
              <a:tblGrid>
                <a:gridCol w="4114800"/>
                <a:gridCol w="4114800"/>
              </a:tblGrid>
              <a:tr h="1965426">
                <a:tc>
                  <a:txBody>
                    <a:bodyPr/>
                    <a:lstStyle/>
                    <a:p>
                      <a:pPr marL="47625" marR="476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solidFill>
                            <a:srgbClr val="601802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Не ищи красоты,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solidFill>
                            <a:srgbClr val="601802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что блестит.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65426">
                <a:tc>
                  <a:txBody>
                    <a:bodyPr/>
                    <a:lstStyle/>
                    <a:p>
                      <a:pPr marL="47625" marR="476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solidFill>
                            <a:srgbClr val="601802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Не все то золото,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solidFill>
                            <a:srgbClr val="601802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воду не пить.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82713">
                <a:tc>
                  <a:txBody>
                    <a:bodyPr/>
                    <a:lstStyle/>
                    <a:p>
                      <a:pPr marL="47625" marR="476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solidFill>
                            <a:srgbClr val="601802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С лица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rgbClr val="601802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ищи доброты.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5228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052736"/>
            <a:ext cx="80648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4800" dirty="0"/>
              <a:t>Не ищи красоты, ищи </a:t>
            </a:r>
            <a:r>
              <a:rPr lang="ru-RU" sz="4800" dirty="0" smtClean="0"/>
              <a:t>доброты</a:t>
            </a:r>
            <a:r>
              <a:rPr lang="ru-RU" sz="4800" dirty="0"/>
              <a:t>. </a:t>
            </a:r>
            <a:endParaRPr lang="ru-RU" sz="4800" dirty="0" smtClean="0"/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4800" dirty="0" smtClean="0"/>
              <a:t>Не </a:t>
            </a:r>
            <a:r>
              <a:rPr lang="ru-RU" sz="4800" dirty="0"/>
              <a:t>все то золото, что блестит. </a:t>
            </a:r>
            <a:endParaRPr lang="ru-RU" sz="4800" dirty="0" smtClean="0"/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4800" dirty="0" smtClean="0"/>
              <a:t>С </a:t>
            </a:r>
            <a:r>
              <a:rPr lang="ru-RU" sz="4800" dirty="0"/>
              <a:t>лица воду не пить. </a:t>
            </a:r>
          </a:p>
        </p:txBody>
      </p:sp>
    </p:spTree>
    <p:extLst>
      <p:ext uri="{BB962C8B-B14F-4D97-AF65-F5344CB8AC3E}">
        <p14:creationId xmlns:p14="http://schemas.microsoft.com/office/powerpoint/2010/main" val="2246017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А.В. Суворов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А.П. Чехов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Света\Desktop\классный час\suvorov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87773"/>
            <a:ext cx="3528392" cy="4003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Света\Desktop\классный час\Anton_Chekhov_188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396" y="2187773"/>
            <a:ext cx="3227551" cy="4003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21399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64</TotalTime>
  <Words>93</Words>
  <Application>Microsoft Office PowerPoint</Application>
  <PresentationFormat>Экран (4:3)</PresentationFormat>
  <Paragraphs>22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Паркет</vt:lpstr>
      <vt:lpstr>Классный час на тему:  «Внешний облик- внутренний мир»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на тему:  «Внешний облик- внутренний мир»</dc:title>
  <dc:creator>Света</dc:creator>
  <cp:lastModifiedBy>Света</cp:lastModifiedBy>
  <cp:revision>6</cp:revision>
  <dcterms:created xsi:type="dcterms:W3CDTF">2017-04-24T19:41:07Z</dcterms:created>
  <dcterms:modified xsi:type="dcterms:W3CDTF">2017-04-24T20:45:34Z</dcterms:modified>
</cp:coreProperties>
</file>