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7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C540"/>
    <a:srgbClr val="DCF2AD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155" autoAdjust="0"/>
    <p:restoredTop sz="94660"/>
  </p:normalViewPr>
  <p:slideViewPr>
    <p:cSldViewPr snapToGrid="0">
      <p:cViewPr>
        <p:scale>
          <a:sx n="62" d="100"/>
          <a:sy n="62" d="100"/>
        </p:scale>
        <p:origin x="-53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68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1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87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9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734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2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91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30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491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775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458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2FDC0-FBC1-4A52-997F-F9B2B90AD172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4791B-1B60-4195-A2B0-09F653F84B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85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0093" y="-58086"/>
            <a:ext cx="9143999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Литературный вечер</a:t>
            </a:r>
          </a:p>
          <a:p>
            <a:r>
              <a:rPr lang="ru-RU" sz="60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6000" b="1" dirty="0" smtClean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« И вновь душа </a:t>
            </a:r>
          </a:p>
          <a:p>
            <a:pPr algn="ctr"/>
            <a:r>
              <a:rPr lang="ru-RU" sz="6000" b="1" dirty="0" smtClean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            с природой говорит»</a:t>
            </a:r>
            <a:endParaRPr lang="ru-RU" sz="6000" b="1" cap="none" spc="0" dirty="0">
              <a:ln w="3175">
                <a:solidFill>
                  <a:sysClr val="windowText" lastClr="000000"/>
                </a:solidFill>
                <a:prstDash val="solid"/>
              </a:ln>
              <a:solidFill>
                <a:srgbClr val="FF0066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4376" y="2929813"/>
            <a:ext cx="3124089" cy="27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24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08935" y="1973425"/>
            <a:ext cx="6346020" cy="45206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514" y="440871"/>
            <a:ext cx="2170300" cy="271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276670" y="934411"/>
            <a:ext cx="640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И.А. Бунин   «Метель»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297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9976" y="649986"/>
            <a:ext cx="6643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А.А. Фет   «Я пришел к тебе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                             с приветом»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1367" y="2165577"/>
            <a:ext cx="6107273" cy="4328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09344" y="302860"/>
            <a:ext cx="2371180" cy="2678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760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3499" y="649986"/>
            <a:ext cx="6815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И.А. Бунин  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«Лес точно терем расписной»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11013" y="2350490"/>
            <a:ext cx="6303338" cy="41995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514" y="440871"/>
            <a:ext cx="2170300" cy="271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9460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04303" y="1917440"/>
            <a:ext cx="6589812" cy="4393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5461" y="594001"/>
            <a:ext cx="6606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А</a:t>
            </a:r>
            <a:r>
              <a:rPr lang="ru-RU" sz="4000" b="1" dirty="0" smtClean="0">
                <a:solidFill>
                  <a:srgbClr val="002060"/>
                </a:solidFill>
              </a:rPr>
              <a:t>.В. Кольцов 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«Цветок»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61" y="426364"/>
            <a:ext cx="1960982" cy="249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71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45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РЖПТ</cp:lastModifiedBy>
  <cp:revision>19</cp:revision>
  <dcterms:created xsi:type="dcterms:W3CDTF">2017-05-15T19:26:21Z</dcterms:created>
  <dcterms:modified xsi:type="dcterms:W3CDTF">2017-05-29T08:50:01Z</dcterms:modified>
</cp:coreProperties>
</file>