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3" r:id="rId3"/>
    <p:sldId id="264" r:id="rId4"/>
    <p:sldId id="257" r:id="rId5"/>
    <p:sldId id="259" r:id="rId6"/>
    <p:sldId id="261" r:id="rId7"/>
    <p:sldId id="262" r:id="rId8"/>
    <p:sldId id="271" r:id="rId9"/>
    <p:sldId id="272" r:id="rId10"/>
    <p:sldId id="273" r:id="rId11"/>
    <p:sldId id="265" r:id="rId12"/>
    <p:sldId id="266" r:id="rId13"/>
    <p:sldId id="267" r:id="rId14"/>
    <p:sldId id="268" r:id="rId15"/>
    <p:sldId id="269" r:id="rId16"/>
    <p:sldId id="274" r:id="rId17"/>
    <p:sldId id="260" r:id="rId18"/>
    <p:sldId id="275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A" initials="O" lastIdx="2" clrIdx="0">
    <p:extLst>
      <p:ext uri="{19B8F6BF-5375-455C-9EA6-DF929625EA0E}">
        <p15:presenceInfo xmlns="" xmlns:p15="http://schemas.microsoft.com/office/powerpoint/2012/main" userId="O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1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23T21:14:05.433" idx="1">
    <p:pos x="5420" y="73"/>
    <p:text/>
    <p:extLst>
      <p:ext uri="{C676402C-5697-4E1C-873F-D02D1690AC5C}">
        <p15:threadingInfo xmlns="" xmlns:p15="http://schemas.microsoft.com/office/powerpoint/2012/main" timeZoneBias="-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27T23:39:57.209" idx="2">
    <p:pos x="2413" y="119"/>
    <p:text/>
    <p:extLst>
      <p:ext uri="{C676402C-5697-4E1C-873F-D02D1690AC5C}">
        <p15:threadingInfo xmlns="" xmlns:p15="http://schemas.microsoft.com/office/powerpoint/2012/main" timeZoneBias="-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875D3-931C-48B7-B935-DE3EC15FC913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4DE7C-4BCB-4B1F-B148-68E58311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6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«Огород на подоконнике»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по сказке Дж.</a:t>
            </a:r>
            <a:r>
              <a:rPr lang="en-US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</a:rPr>
              <a:t>Родари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«Приключения</a:t>
            </a:r>
            <a:r>
              <a:rPr lang="en-US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</a:rPr>
              <a:t>Чиполлино</a:t>
            </a:r>
            <a:r>
              <a:rPr lang="ru-RU" b="1" i="1" dirty="0" smtClean="0">
                <a:solidFill>
                  <a:srgbClr val="00B050"/>
                </a:solidFill>
              </a:rPr>
              <a:t>».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ГБДОУ №355 Старшая группа №1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Апрель 2017 г.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5733256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Презентация создана воспитателями ГБДОУ №355</a:t>
            </a:r>
          </a:p>
          <a:p>
            <a:r>
              <a:rPr lang="ru-RU" sz="1600" dirty="0" err="1" smtClean="0"/>
              <a:t>Парипса</a:t>
            </a:r>
            <a:r>
              <a:rPr lang="ru-RU" sz="1600" dirty="0" smtClean="0"/>
              <a:t> М.В., </a:t>
            </a:r>
            <a:r>
              <a:rPr lang="ru-RU" sz="1600" dirty="0" err="1" smtClean="0"/>
              <a:t>Овчинниковой</a:t>
            </a:r>
            <a:r>
              <a:rPr lang="ru-RU" sz="1600" dirty="0" smtClean="0"/>
              <a:t> О.С.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37942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04038" y="716642"/>
            <a:ext cx="4800080" cy="36000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4080000" cy="30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73016"/>
            <a:ext cx="4080000" cy="30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537321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Рисование, лепка, конструирование по сказке «Приключения </a:t>
            </a:r>
            <a:r>
              <a:rPr lang="ru-RU" dirty="0" err="1" smtClean="0"/>
              <a:t>Чиполлино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52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0000FF"/>
                </a:solidFill>
              </a:rPr>
              <a:t>«Мой домашний огород»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1580" y="450912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Фотоотчет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628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TO_MAMA\Foto-ОГОРОД\3\IMG_05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9000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:\TO_MAMA\Foto-ОГОРОД\3\20160422_0820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0750" y="189000"/>
            <a:ext cx="18225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22510" y="589284"/>
            <a:ext cx="3245390" cy="24340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64520" y="3975016"/>
            <a:ext cx="3216000" cy="241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0080" y="3951116"/>
            <a:ext cx="3216000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22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:\TO_MAMA\Foto-ОГОРОД\3\20160423_1829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458" y="3717032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260648"/>
            <a:ext cx="4080453" cy="30603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627032"/>
            <a:ext cx="4080000" cy="306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0143" y="1340768"/>
            <a:ext cx="3629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Домашний огород Анжелики и Вероники Домниных.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7476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S:\TO_MAMA\Foto-ОГОРОД\3\image-22-04-16-06-46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438" y="2780928"/>
            <a:ext cx="2646000" cy="35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:\TO_MAMA\Foto-ОГОРОД\3\DSC014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797152"/>
            <a:ext cx="480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</a:rPr>
              <a:t>Машин, Яшин огород.</a:t>
            </a:r>
          </a:p>
          <a:p>
            <a:pPr algn="ctr"/>
            <a:r>
              <a:rPr lang="ru-RU" sz="2800" dirty="0" smtClean="0">
                <a:solidFill>
                  <a:srgbClr val="006600"/>
                </a:solidFill>
              </a:rPr>
              <a:t>Посмотрите, что растет!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64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:\TO_MAMA\Foto-ОГОРОД\3\image-12-04-16-06-46-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02604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S:\TO_MAMA\Foto-ОГОРОД\3\IMG_20160329_1048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02604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87724" y="391124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339933"/>
                </a:solidFill>
                <a:latin typeface="Haettenschweiler" pitchFamily="34" charset="0"/>
              </a:rPr>
              <a:t>Репка и морковь растет.</a:t>
            </a:r>
          </a:p>
          <a:p>
            <a:pPr algn="ctr"/>
            <a:r>
              <a:rPr lang="ru-RU" sz="4000" dirty="0" smtClean="0">
                <a:solidFill>
                  <a:srgbClr val="339933"/>
                </a:solidFill>
                <a:latin typeface="Haettenschweiler" pitchFamily="34" charset="0"/>
              </a:rPr>
              <a:t>Вот какой наш огород!</a:t>
            </a:r>
            <a:endParaRPr lang="ru-RU" sz="4000" dirty="0">
              <a:solidFill>
                <a:srgbClr val="339933"/>
              </a:solidFill>
              <a:latin typeface="Haettenschweil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47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0406_21062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09" y="2377501"/>
            <a:ext cx="4464497" cy="3384376"/>
          </a:xfrm>
          <a:prstGeom prst="rect">
            <a:avLst/>
          </a:prstGeom>
        </p:spPr>
      </p:pic>
      <p:pic>
        <p:nvPicPr>
          <p:cNvPr id="3" name="Рисунок 2" descr="20170413_06534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07816" y="2449696"/>
            <a:ext cx="4464495" cy="32399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9692" y="260648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Домашняя школа экспериментирования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663788" y="9807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Артем </a:t>
            </a:r>
            <a:r>
              <a:rPr lang="ru-RU" dirty="0" err="1" smtClean="0"/>
              <a:t>Кудерков</a:t>
            </a:r>
            <a:r>
              <a:rPr lang="ru-RU" dirty="0"/>
              <a:t> </a:t>
            </a:r>
            <a:r>
              <a:rPr lang="ru-RU" dirty="0" smtClean="0"/>
              <a:t>выращивает фасоль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058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64704"/>
            <a:ext cx="8784878" cy="5856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8020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Опыты по питанию растений. Разноцветный букет.</a:t>
            </a:r>
          </a:p>
          <a:p>
            <a:pPr algn="ctr"/>
            <a:r>
              <a:rPr lang="ru-RU" dirty="0" err="1" smtClean="0"/>
              <a:t>Резникова</a:t>
            </a:r>
            <a:r>
              <a:rPr lang="ru-RU" dirty="0" smtClean="0"/>
              <a:t> Алеся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876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83103" y="581193"/>
            <a:ext cx="3140424" cy="23553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9680" y="581040"/>
            <a:ext cx="3139200" cy="2354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53" y="3573016"/>
            <a:ext cx="1738716" cy="30963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5856" y="5013176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Размножение картофеля с помощью клубня.</a:t>
            </a:r>
          </a:p>
          <a:p>
            <a:r>
              <a:rPr lang="ru-RU" sz="2000" dirty="0" err="1" smtClean="0"/>
              <a:t>Заубидов</a:t>
            </a:r>
            <a:r>
              <a:rPr lang="ru-RU" sz="2000" dirty="0" smtClean="0"/>
              <a:t> Альберт</a:t>
            </a:r>
          </a:p>
        </p:txBody>
      </p:sp>
    </p:spTree>
    <p:extLst>
      <p:ext uri="{BB962C8B-B14F-4D97-AF65-F5344CB8AC3E}">
        <p14:creationId xmlns:p14="http://schemas.microsoft.com/office/powerpoint/2010/main" val="1806473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82286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 реализации проекта «Огород на подоконнике» были получены следующие результаты:</a:t>
            </a:r>
          </a:p>
          <a:p>
            <a:r>
              <a:rPr lang="ru-RU" sz="2000" dirty="0"/>
              <a:t>1. Дети познакомились с овощными культурами.</a:t>
            </a:r>
          </a:p>
          <a:p>
            <a:r>
              <a:rPr lang="ru-RU" sz="2000" dirty="0"/>
              <a:t>2. У детей сформирован интерес к опытнической и исследовательской деятельности по выращиванию культурных растений в комнатных условиях.</a:t>
            </a:r>
          </a:p>
          <a:p>
            <a:r>
              <a:rPr lang="ru-RU" sz="2000" dirty="0"/>
              <a:t>3. Дети получили практические знания о необходимых условиях для роста и развития овощей.</a:t>
            </a:r>
          </a:p>
          <a:p>
            <a:r>
              <a:rPr lang="ru-RU" sz="2000" dirty="0"/>
              <a:t>4. В группе и дома у детей был создан «Огород на подоконнике».</a:t>
            </a:r>
          </a:p>
          <a:p>
            <a:r>
              <a:rPr lang="ru-RU" sz="2000" dirty="0"/>
              <a:t>5. Дети стали бережнее относиться к растительному миру и более уважительно к труду.</a:t>
            </a:r>
          </a:p>
          <a:p>
            <a:r>
              <a:rPr lang="ru-RU" sz="2000" dirty="0"/>
              <a:t>6. У детей  и родителей появилось желание чаще использовать овощи в питании.</a:t>
            </a:r>
          </a:p>
          <a:p>
            <a:r>
              <a:rPr lang="ru-RU" sz="2000" dirty="0"/>
              <a:t>7. Родители приняли активное участие в проекте «Огород на подоконнике».</a:t>
            </a:r>
          </a:p>
        </p:txBody>
      </p:sp>
    </p:spTree>
    <p:extLst>
      <p:ext uri="{BB962C8B-B14F-4D97-AF65-F5344CB8AC3E}">
        <p14:creationId xmlns:p14="http://schemas.microsoft.com/office/powerpoint/2010/main" val="56277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Название </a:t>
            </a:r>
            <a:r>
              <a:rPr lang="ru-RU" b="1" i="1" dirty="0"/>
              <a:t>проекта:</a:t>
            </a:r>
            <a:r>
              <a:rPr lang="ru-RU" dirty="0"/>
              <a:t>  «Огород на подоконнике» </a:t>
            </a:r>
          </a:p>
          <a:p>
            <a:r>
              <a:rPr lang="ru-RU" b="1" i="1" dirty="0" smtClean="0"/>
              <a:t>Тема </a:t>
            </a:r>
            <a:r>
              <a:rPr lang="ru-RU" b="1" i="1" dirty="0"/>
              <a:t>проекта:</a:t>
            </a:r>
            <a:r>
              <a:rPr lang="ru-RU" b="1" dirty="0"/>
              <a:t> </a:t>
            </a:r>
            <a:r>
              <a:rPr lang="ru-RU" dirty="0"/>
              <a:t>«Ознакомление детей </a:t>
            </a:r>
            <a:r>
              <a:rPr lang="ru-RU" dirty="0" smtClean="0"/>
              <a:t>старшего </a:t>
            </a:r>
            <a:r>
              <a:rPr lang="ru-RU" dirty="0"/>
              <a:t>дошкольного возраста</a:t>
            </a:r>
            <a:r>
              <a:rPr lang="ru-RU" b="1" dirty="0"/>
              <a:t> </a:t>
            </a:r>
            <a:r>
              <a:rPr lang="ru-RU" dirty="0"/>
              <a:t>с окружающим миром, привитие трудовых навыков» </a:t>
            </a:r>
          </a:p>
          <a:p>
            <a:r>
              <a:rPr lang="ru-RU" b="1" i="1" dirty="0" smtClean="0"/>
              <a:t>Участники </a:t>
            </a:r>
            <a:r>
              <a:rPr lang="ru-RU" b="1" i="1" dirty="0"/>
              <a:t>проекта:</a:t>
            </a:r>
            <a:r>
              <a:rPr lang="ru-RU" dirty="0"/>
              <a:t>  дети </a:t>
            </a:r>
            <a:r>
              <a:rPr lang="ru-RU" dirty="0" smtClean="0"/>
              <a:t>старшей </a:t>
            </a:r>
            <a:r>
              <a:rPr lang="ru-RU" dirty="0"/>
              <a:t>группы, родители, воспитатели. </a:t>
            </a:r>
          </a:p>
          <a:p>
            <a:r>
              <a:rPr lang="ru-RU" b="1" i="1" dirty="0" smtClean="0"/>
              <a:t>Тип </a:t>
            </a:r>
            <a:r>
              <a:rPr lang="ru-RU" b="1" i="1" dirty="0"/>
              <a:t>проекта: </a:t>
            </a:r>
            <a:r>
              <a:rPr lang="ru-RU" dirty="0"/>
              <a:t>информационно – творческий; групповой. </a:t>
            </a:r>
          </a:p>
          <a:p>
            <a:r>
              <a:rPr lang="ru-RU" b="1" i="1" dirty="0" smtClean="0"/>
              <a:t>Сроки </a:t>
            </a:r>
            <a:r>
              <a:rPr lang="ru-RU" b="1" i="1" dirty="0"/>
              <a:t>реализации проекта:</a:t>
            </a:r>
            <a:r>
              <a:rPr lang="ru-RU" i="1" dirty="0"/>
              <a:t>  </a:t>
            </a:r>
            <a:r>
              <a:rPr lang="ru-RU" dirty="0"/>
              <a:t>краткосрочный, </a:t>
            </a:r>
            <a:r>
              <a:rPr lang="ru-RU" dirty="0" smtClean="0"/>
              <a:t>01.04.2017_25.04.2017. </a:t>
            </a:r>
            <a:endParaRPr lang="ru-RU" dirty="0"/>
          </a:p>
          <a:p>
            <a:r>
              <a:rPr lang="ru-RU" b="1" i="1" dirty="0" smtClean="0"/>
              <a:t>Интеграция </a:t>
            </a:r>
            <a:r>
              <a:rPr lang="ru-RU" b="1" i="1" dirty="0"/>
              <a:t>образовательных областей:</a:t>
            </a:r>
            <a:r>
              <a:rPr lang="ru-RU" dirty="0"/>
              <a:t> «Познавательное развитие», «Социально-коммуникативное развитие», «Речевое развитие», «Художественно-эстетическое развитие», «Физическое развитие».</a:t>
            </a:r>
          </a:p>
          <a:p>
            <a:r>
              <a:rPr lang="ru-RU" b="1" i="1" dirty="0" smtClean="0"/>
              <a:t>Актуальность </a:t>
            </a:r>
            <a:r>
              <a:rPr lang="ru-RU" b="1" i="1" dirty="0"/>
              <a:t>проекта:</a:t>
            </a:r>
            <a:r>
              <a:rPr lang="ru-RU" dirty="0"/>
              <a:t> очень часто дети во время приема пищи отказываются есть овощи, родители предпочитают вместо приготовления блюд из овощей кормить детей дома блюдами, не требующими длительной готовки. Из-за этого рацион питания детей обеднен витаминами.</a:t>
            </a:r>
          </a:p>
          <a:p>
            <a:r>
              <a:rPr lang="ru-RU" b="1" i="1" dirty="0" smtClean="0"/>
              <a:t>Ожидаемый </a:t>
            </a:r>
            <a:r>
              <a:rPr lang="ru-RU" b="1" i="1" dirty="0"/>
              <a:t>результат: </a:t>
            </a:r>
            <a:r>
              <a:rPr lang="ru-RU" dirty="0"/>
              <a:t>формирование представления детей о полезных свойствах овощей; употребление детьми в пищу овощей; интерес родителей к здоровому питанию в семье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Цель </a:t>
            </a:r>
            <a:r>
              <a:rPr lang="ru-RU" b="1" i="1" dirty="0"/>
              <a:t>проекта</a:t>
            </a:r>
            <a:r>
              <a:rPr lang="ru-RU" i="1" dirty="0"/>
              <a:t>:</a:t>
            </a:r>
            <a:r>
              <a:rPr lang="ru-RU" dirty="0"/>
              <a:t> Расширение представлений детей об окружающем мире, создание условий для участия детей в трудовой деятельности, приобщение родителей к реализации проекта.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982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136338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Задачи: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Формировать представление о том, как выращиваются огородные растения. </a:t>
            </a:r>
          </a:p>
          <a:p>
            <a:r>
              <a:rPr lang="ru-RU" dirty="0"/>
              <a:t>Дать представление о витаминах и их наличии в овощах, показать необходимость употребления в пищу овощей.</a:t>
            </a:r>
          </a:p>
          <a:p>
            <a:r>
              <a:rPr lang="ru-RU" dirty="0"/>
              <a:t>Развивать творческую, познавательную </a:t>
            </a:r>
            <a:r>
              <a:rPr lang="ru-RU" dirty="0" smtClean="0"/>
              <a:t>активность.</a:t>
            </a:r>
          </a:p>
          <a:p>
            <a:r>
              <a:rPr lang="ru-RU" dirty="0"/>
              <a:t>Развивать трудовые </a:t>
            </a:r>
            <a:r>
              <a:rPr lang="ru-RU" dirty="0" smtClean="0"/>
              <a:t>навыки.</a:t>
            </a:r>
          </a:p>
          <a:p>
            <a:r>
              <a:rPr lang="ru-RU" dirty="0"/>
              <a:t>Воспитывать бережное и доброе отношение к природе. </a:t>
            </a:r>
          </a:p>
          <a:p>
            <a:r>
              <a:rPr lang="ru-RU" dirty="0"/>
              <a:t>Воспитывать бережное и доброе отношение к природе. </a:t>
            </a:r>
          </a:p>
          <a:p>
            <a:r>
              <a:rPr lang="ru-RU" dirty="0"/>
              <a:t>Воспитывать чувство самосохранения, умение заботиться о своём здоровье.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92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TO_MAMA\Foto-ОГОРОД\1\SAM_16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7492"/>
            <a:ext cx="383999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:\TO_MAMA\Foto-ОГОРОД\1\SAM_17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544" y="3971608"/>
            <a:ext cx="3216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383" y="3143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«Огород на подоконнике»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27904" y="31436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«Витамины в тарелке»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11860" y="413060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Наблюдение и зарисовка в дневнике результатов наблюдений</a:t>
            </a:r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37492"/>
            <a:ext cx="3842649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5330935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Всем нам овощи нужны</a:t>
            </a:r>
          </a:p>
          <a:p>
            <a:pPr algn="ctr"/>
            <a:r>
              <a:rPr lang="ru-RU" dirty="0"/>
              <a:t>И полезны, и важны.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834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:\TO_MAMA\Foto-ОГОРОД\1\SAM_16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16" y="181723"/>
            <a:ext cx="2412000" cy="3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S:\TO_MAMA\Foto-ОГОРОД\1\SAM_17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40416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1820" y="76470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Зарисовка результатов наблюдений за веточками тополя, березы, сирени.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0330" y="583573"/>
            <a:ext cx="3214800" cy="24111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0330" y="3974866"/>
            <a:ext cx="3214800" cy="241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96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:\TO_MAMA\Foto-ОГОРОД\2\IMG_12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8643"/>
            <a:ext cx="383987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S:\TO_MAMA\Foto-ОГОРОД\2\IMG_12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786" y="258643"/>
            <a:ext cx="383987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:\TO_MAMA\Foto-ОГОРОД\2\IMG_12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573016"/>
            <a:ext cx="383987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S:\TO_MAMA\Foto-ОГОРОД\2\IMG_12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786" y="3573016"/>
            <a:ext cx="383987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59577" y="3138643"/>
            <a:ext cx="702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Информационный материал для детей и родителей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84175" y="64544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Книги об овощах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59415" y="645446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Дневники наблюдений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88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S:\TO_MAMA\Foto-ОГОРОД\2\IMG_12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83987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S:\TO_MAMA\Foto-ОГОРОД\2\IMG_12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83987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65440" y="4437112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Рассматривание иллюстраций в книгах, альбомов и серии картинок об овощах.</a:t>
            </a:r>
          </a:p>
          <a:p>
            <a:pPr algn="ctr"/>
            <a:r>
              <a:rPr lang="ru-RU" dirty="0" smtClean="0"/>
              <a:t>Дидактические настольные игры об овощах.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97" y="197151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1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8907"/>
            <a:ext cx="4080000" cy="30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48907"/>
            <a:ext cx="4080000" cy="30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98912"/>
            <a:ext cx="4080000" cy="306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4149080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Посадка семян в ячейки «Огорода на подоконнике»</a:t>
            </a:r>
          </a:p>
          <a:p>
            <a:r>
              <a:rPr lang="ru-RU" sz="2000" dirty="0" smtClean="0"/>
              <a:t>Создание интерьера для сказки «Приключения </a:t>
            </a:r>
            <a:r>
              <a:rPr lang="ru-RU" sz="2000" dirty="0" err="1" smtClean="0"/>
              <a:t>Чиполлино</a:t>
            </a:r>
            <a:r>
              <a:rPr lang="ru-RU" sz="2000" dirty="0" smtClean="0"/>
              <a:t>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41698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080000" cy="30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73016"/>
            <a:ext cx="4080000" cy="30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1377" y="1665483"/>
            <a:ext cx="4413773" cy="3310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27086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Жеребьевка для домашнего огорода.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7" y="587727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Растим огород в детском саду.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701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373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«Огород на подоконнике» по сказке Дж. Родари «Приключения Чиполлино».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«Мой домашний огород»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«Огород на подоконнике»</dc:title>
  <dc:creator>OSA</dc:creator>
  <cp:lastModifiedBy>anton</cp:lastModifiedBy>
  <cp:revision>16</cp:revision>
  <dcterms:created xsi:type="dcterms:W3CDTF">2016-04-26T19:27:21Z</dcterms:created>
  <dcterms:modified xsi:type="dcterms:W3CDTF">2017-05-29T06:53:53Z</dcterms:modified>
</cp:coreProperties>
</file>