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9F5E3-3810-406B-A046-4E688A51C3D8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6330-F4B6-486D-9BC8-1C6B0C1E5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523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9F5E3-3810-406B-A046-4E688A51C3D8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6330-F4B6-486D-9BC8-1C6B0C1E5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580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9F5E3-3810-406B-A046-4E688A51C3D8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6330-F4B6-486D-9BC8-1C6B0C1E5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757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9F5E3-3810-406B-A046-4E688A51C3D8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6330-F4B6-486D-9BC8-1C6B0C1E5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13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9F5E3-3810-406B-A046-4E688A51C3D8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6330-F4B6-486D-9BC8-1C6B0C1E5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054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9F5E3-3810-406B-A046-4E688A51C3D8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6330-F4B6-486D-9BC8-1C6B0C1E5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071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9F5E3-3810-406B-A046-4E688A51C3D8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6330-F4B6-486D-9BC8-1C6B0C1E5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356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9F5E3-3810-406B-A046-4E688A51C3D8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6330-F4B6-486D-9BC8-1C6B0C1E5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245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9F5E3-3810-406B-A046-4E688A51C3D8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6330-F4B6-486D-9BC8-1C6B0C1E5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029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9F5E3-3810-406B-A046-4E688A51C3D8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6330-F4B6-486D-9BC8-1C6B0C1E5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734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9F5E3-3810-406B-A046-4E688A51C3D8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6330-F4B6-486D-9BC8-1C6B0C1E5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46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9F5E3-3810-406B-A046-4E688A51C3D8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D6330-F4B6-486D-9BC8-1C6B0C1E5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312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337" y="313267"/>
            <a:ext cx="4065625" cy="61787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4775" y="706967"/>
            <a:ext cx="680085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357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Пищевые цепи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578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Пищевая (трофическая) цепь — ряд взаимоотношений между группами организмов (растений, животных, грибов и микроорганизмов), при котором происходит перенос вещества и энергии путём поедания одних особей другими.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790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6532" y="620375"/>
            <a:ext cx="10566401" cy="576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562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5640"/>
            <a:ext cx="4958658" cy="644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01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Распределите организмы по их положению в пищевой цепи. В каждую ячейку запишите название одного из предложенных организмов. Перечень организмов: ласка, листовой </a:t>
            </a:r>
            <a:r>
              <a:rPr lang="ru-RU" dirty="0" err="1" smtClean="0"/>
              <a:t>опад</a:t>
            </a:r>
            <a:r>
              <a:rPr lang="ru-RU" dirty="0" smtClean="0"/>
              <a:t>, крот, дождевой червь.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Распределите организмы по их положению в пищевой цепи. В каждую ячейку запишите название одного из предложенных организмов. Перечень организмов: фитопланктон, дельфин, нехищная рыба, зоопланктон, хищная рыба.</a:t>
            </a:r>
          </a:p>
        </p:txBody>
      </p:sp>
    </p:spTree>
    <p:extLst>
      <p:ext uri="{BB962C8B-B14F-4D97-AF65-F5344CB8AC3E}">
        <p14:creationId xmlns:p14="http://schemas.microsoft.com/office/powerpoint/2010/main" val="3046841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425881"/>
            <a:ext cx="7212542" cy="482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8020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101</Words>
  <Application>Microsoft Office PowerPoint</Application>
  <PresentationFormat>Широкоэкранный</PresentationFormat>
  <Paragraphs>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Пищевые цепи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Zombie</dc:creator>
  <cp:lastModifiedBy>Zombie</cp:lastModifiedBy>
  <cp:revision>2</cp:revision>
  <dcterms:created xsi:type="dcterms:W3CDTF">2017-04-24T10:28:55Z</dcterms:created>
  <dcterms:modified xsi:type="dcterms:W3CDTF">2017-05-29T06:50:32Z</dcterms:modified>
</cp:coreProperties>
</file>