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63" r:id="rId3"/>
    <p:sldId id="267" r:id="rId4"/>
    <p:sldId id="270" r:id="rId5"/>
    <p:sldId id="268" r:id="rId6"/>
    <p:sldId id="269" r:id="rId7"/>
    <p:sldId id="274" r:id="rId8"/>
    <p:sldId id="275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Презентация к уроку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окружающего мира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по теме: «Что такое почва?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3 класс УМК «Школа России»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Спасибо </a:t>
            </a:r>
          </a:p>
          <a:p>
            <a:pPr algn="ctr">
              <a:lnSpc>
                <a:spcPct val="150000"/>
              </a:lnSpc>
            </a:pPr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за </a:t>
            </a:r>
          </a:p>
          <a:p>
            <a:pPr algn="ctr">
              <a:lnSpc>
                <a:spcPct val="150000"/>
              </a:lnSpc>
            </a:pPr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внимание!</a:t>
            </a:r>
            <a:endParaRPr lang="ru-RU" sz="7200" b="1" i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357166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Сказала лопата: - земля, чтобы рыть.</a:t>
            </a:r>
          </a:p>
          <a:p>
            <a:pPr algn="ctr"/>
            <a:r>
              <a:rPr lang="ru-RU" sz="32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Ботинки сказали: - земля, чтоб ходить.</a:t>
            </a:r>
          </a:p>
          <a:p>
            <a:pPr algn="ctr"/>
            <a:r>
              <a:rPr lang="ru-RU" sz="32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 люди сказали: - земля, чтобы жить.                  </a:t>
            </a:r>
          </a:p>
          <a:p>
            <a:pPr algn="ctr"/>
            <a:r>
              <a:rPr lang="ru-RU" sz="32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4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А. Тетивкин</a:t>
            </a:r>
            <a:endParaRPr lang="ru-RU" sz="32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551837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Земля – какое это ёмкое слово!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Земля-кормилица,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Земля-поилица, родная мать-земля.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Так исстари уважительно и ласково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зовём мы нашу родную землю.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42926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</a:rPr>
              <a:t>ЗЕМЛЯ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</a:rPr>
              <a:t>- ПОЧВА</a:t>
            </a:r>
            <a:endParaRPr lang="ru-RU" sz="3600" b="1" dirty="0">
              <a:ln>
                <a:solidFill>
                  <a:srgbClr val="0070C0"/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4" descr="http://www.khbc.pl/upload/s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28315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429124" y="500042"/>
            <a:ext cx="4502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Почва - это верхний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плодородный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слой земли.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1506" name="Picture 2" descr="http://s018.radikal.ru/i526/1201/73/23b372be97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14752"/>
            <a:ext cx="4143404" cy="2760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colxoz.com/wp-content/uploads/2011/10/pose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00041"/>
            <a:ext cx="3857652" cy="2893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28604"/>
            <a:ext cx="8049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1</a:t>
            </a:r>
            <a:r>
              <a:rPr lang="ru-RU" sz="4800" b="1" dirty="0" smtClean="0">
                <a:solidFill>
                  <a:srgbClr val="7030A0"/>
                </a:solidFill>
              </a:rPr>
              <a:t>. </a:t>
            </a:r>
            <a:r>
              <a:rPr lang="ru-RU" sz="3600" b="1" dirty="0" smtClean="0">
                <a:solidFill>
                  <a:srgbClr val="7030A0"/>
                </a:solidFill>
              </a:rPr>
              <a:t>Метод наблюдения: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8434" name="Picture 2" descr="http://www.ng.by/isimages/thumb/0000199_971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03"/>
            <a:ext cx="2762256" cy="2071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omsk.doski.ru/i/02/44/24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214422"/>
            <a:ext cx="4554133" cy="3643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572132" y="2928934"/>
            <a:ext cx="3125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C00000"/>
                </a:solidFill>
              </a:rPr>
              <a:t>ВЫВОД:</a:t>
            </a:r>
            <a:endParaRPr lang="ru-RU" sz="3200" b="1" dirty="0">
              <a:ln>
                <a:solidFill>
                  <a:srgbClr val="0070C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3571876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Почва – это тёмный,</a:t>
            </a:r>
          </a:p>
          <a:p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рыхлый слой земли. </a:t>
            </a:r>
            <a:endParaRPr lang="ru-RU" sz="3600" b="1" dirty="0">
              <a:ln>
                <a:solidFill>
                  <a:srgbClr val="7030A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57166"/>
            <a:ext cx="1930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Опыт 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071546"/>
            <a:ext cx="46434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Возьмите стакан с водой и  бросьте в него комочек почвы.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 Что вы увидели?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9" y="2714620"/>
            <a:ext cx="371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Какой вывод можно сделать?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982998"/>
            <a:ext cx="607223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ВЫВОД: 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почве есть воздух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http://www.pandia.ru/wp-content/uploads/2012/01/01/image001_2.jpg"/>
          <p:cNvPicPr/>
          <p:nvPr/>
        </p:nvPicPr>
        <p:blipFill>
          <a:blip r:embed="rId3" cstate="print"/>
          <a:srcRect l="46667" b="7895"/>
          <a:stretch>
            <a:fillRect/>
          </a:stretch>
        </p:blipFill>
        <p:spPr bwMode="auto">
          <a:xfrm>
            <a:off x="5286380" y="1142984"/>
            <a:ext cx="321471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28604"/>
            <a:ext cx="2214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Опыт 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000108"/>
            <a:ext cx="5214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Возьмите промокательную бумагу, насыпьте на неё немного почвы. Придавите её плотно к бумаге. Стряхните почву в стакан с водой. </a:t>
            </a:r>
          </a:p>
          <a:p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Что вы увидели на бумаге? </a:t>
            </a:r>
            <a:endParaRPr lang="ru-RU" sz="2400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3" y="3286124"/>
            <a:ext cx="40005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Какой вывод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можно сделать?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86256"/>
            <a:ext cx="642940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ВЫВОД: 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почве есть вода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 rot="-897101">
            <a:off x="5885767" y="3044881"/>
            <a:ext cx="2167719" cy="1229775"/>
          </a:xfrm>
          <a:prstGeom prst="diamond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 rot="-897101">
            <a:off x="5516518" y="4711338"/>
            <a:ext cx="2879725" cy="1054323"/>
          </a:xfrm>
          <a:prstGeom prst="diamond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flipV="1">
            <a:off x="7000892" y="5286388"/>
            <a:ext cx="288925" cy="142876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643702" y="5143512"/>
            <a:ext cx="288925" cy="142876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6929454" y="5072074"/>
            <a:ext cx="288925" cy="1428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-0.03354 L 0.0033 0.1323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801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28604"/>
            <a:ext cx="18573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Опыт 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0722" name="Picture 2" descr="http://900igr.net/datai/okruzhajuschij-mir/Sostav-pochvy/0005-003-Opyt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3470" y="2214554"/>
            <a:ext cx="281804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сканирование0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428736"/>
            <a:ext cx="3071834" cy="503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00034" y="1000108"/>
            <a:ext cx="54458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7030A0"/>
                </a:solidFill>
                <a:latin typeface="Arial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Будем нагревать почву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643050"/>
            <a:ext cx="56412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7030A0"/>
                </a:solidFill>
              </a:rPr>
              <a:t>Что вы видите и чувствуете?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2714621"/>
            <a:ext cx="57150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Появился лёгкий дымок.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Мы почувствовали неприятный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запах!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4572008"/>
            <a:ext cx="53578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Это сгорает перегной, </a:t>
            </a:r>
          </a:p>
          <a:p>
            <a:r>
              <a:rPr lang="ru-RU" sz="28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который образуется из остатков растений и </a:t>
            </a:r>
            <a:r>
              <a:rPr lang="ru-RU" sz="28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животных</a:t>
            </a:r>
            <a:r>
              <a:rPr lang="ru-RU" sz="28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.</a:t>
            </a:r>
            <a:endParaRPr lang="ru-RU" sz="2800" b="1" kern="1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348" y="4071942"/>
            <a:ext cx="2386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Вывод: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928670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Прокаленную почву насыпать в стакан с водой и размешать.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04"/>
            <a:ext cx="1857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Опыт 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www.pandia.ru/wp-content/uploads/2012/01/01/image013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214422"/>
            <a:ext cx="2915536" cy="3721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85786" y="2571744"/>
            <a:ext cx="272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Что заметили: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214686"/>
            <a:ext cx="4929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Через некоторое время образуется осадок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442913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5143512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почве есть песок и глина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"/>
            <a:ext cx="9144000" cy="6858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0010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71488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6" descr="сканирование0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71480"/>
            <a:ext cx="3024188" cy="322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7" y="428604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Опыт 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000109"/>
            <a:ext cx="51435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</a:rPr>
              <a:t> Поместим несколько капель профильтрованной воды на стекло.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</a:rPr>
              <a:t> Подержим стекло над огнем.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8" name="Рисунок 7" descr="http://www.pandia.ru/wp-content/uploads/2012/01/01/image021_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57166"/>
            <a:ext cx="3643306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71472" y="3786190"/>
            <a:ext cx="2053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35" y="4357694"/>
            <a:ext cx="53578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почве содержатся минеральные соли, которые растворяются в воде.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571744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Вода быстро испарится,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а на стекле останутся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белые пятна.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287</TotalTime>
  <Words>291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33</cp:revision>
  <dcterms:modified xsi:type="dcterms:W3CDTF">2017-02-05T17:18:50Z</dcterms:modified>
</cp:coreProperties>
</file>