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9" r:id="rId1"/>
  </p:sldMasterIdLst>
  <p:notesMasterIdLst>
    <p:notesMasterId r:id="rId15"/>
  </p:notesMasterIdLst>
  <p:sldIdLst>
    <p:sldId id="256" r:id="rId2"/>
    <p:sldId id="258" r:id="rId3"/>
    <p:sldId id="259" r:id="rId4"/>
    <p:sldId id="265" r:id="rId5"/>
    <p:sldId id="266" r:id="rId6"/>
    <p:sldId id="257" r:id="rId7"/>
    <p:sldId id="261" r:id="rId8"/>
    <p:sldId id="260" r:id="rId9"/>
    <p:sldId id="267" r:id="rId10"/>
    <p:sldId id="262" r:id="rId11"/>
    <p:sldId id="268" r:id="rId12"/>
    <p:sldId id="269" r:id="rId13"/>
    <p:sldId id="270" r:id="rId1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Wingdings 2" panose="05020102010507070707" pitchFamily="18" charset="2"/>
      <p:regular r:id="rId20"/>
    </p:embeddedFont>
    <p:embeddedFont>
      <p:font typeface="Comic Sans MS" panose="030F0702030302020204" pitchFamily="66" charset="0"/>
      <p:regular r:id="rId21"/>
      <p:bold r:id="rId22"/>
      <p:italic r:id="rId23"/>
      <p:boldItalic r:id="rId24"/>
    </p:embeddedFont>
    <p:embeddedFont>
      <p:font typeface="Constantia" panose="02030602050306030303" pitchFamily="18" charset="0"/>
      <p:regular r:id="rId25"/>
      <p:bold r:id="rId26"/>
      <p:italic r:id="rId27"/>
      <p:boldItalic r:id="rId28"/>
    </p:embeddedFont>
    <p:embeddedFont>
      <p:font typeface="Tahoma" panose="020B0604030504040204" pitchFamily="34" charset="0"/>
      <p:regular r:id="rId29"/>
      <p:bold r:id="rId30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7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64BB72F-867E-4ABD-B86F-6AE714374C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36759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BF74160-9546-49FF-AF42-4E0F7C6A5576}" type="slidenum">
              <a:rPr lang="ru-RU" altLang="ru-RU" smtClean="0"/>
              <a:pPr>
                <a:spcBef>
                  <a:spcPct val="0"/>
                </a:spcBef>
              </a:pPr>
              <a:t>2</a:t>
            </a:fld>
            <a:endParaRPr lang="ru-RU" altLang="ru-RU" smtClean="0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t>Творческие работы представленные на слайдах, выполнены учеником Коленько Иваном.</a:t>
            </a:r>
          </a:p>
        </p:txBody>
      </p:sp>
    </p:spTree>
    <p:extLst>
      <p:ext uri="{BB962C8B-B14F-4D97-AF65-F5344CB8AC3E}">
        <p14:creationId xmlns:p14="http://schemas.microsoft.com/office/powerpoint/2010/main" val="2880971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61FF28F-FE0F-4EE8-B148-94871E93012E}" type="slidenum">
              <a:rPr lang="ru-RU" altLang="ru-RU" smtClean="0"/>
              <a:pPr>
                <a:spcBef>
                  <a:spcPct val="0"/>
                </a:spcBef>
              </a:pPr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04020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F5CAFD6-CF1A-4F96-BF1A-5BB551CC57E4}" type="slidenum">
              <a:rPr lang="ru-RU" altLang="ru-RU" smtClean="0"/>
              <a:pPr>
                <a:spcBef>
                  <a:spcPct val="0"/>
                </a:spcBef>
              </a:pPr>
              <a:t>6</a:t>
            </a:fld>
            <a:endParaRPr lang="ru-RU" altLang="ru-RU" smtClean="0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257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432AFFBA-F605-4903-8C1F-FDFFFC22E8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6315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B04EF-BB83-4DF4-909C-FC324A461D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1579725"/>
      </p:ext>
    </p:extLst>
  </p:cSld>
  <p:clrMapOvr>
    <a:masterClrMapping/>
  </p:clrMapOvr>
  <p:transition spd="slow" advTm="1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224C0-39D1-4BB2-85BB-7DDA90487C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5257008"/>
      </p:ext>
    </p:extLst>
  </p:cSld>
  <p:clrMapOvr>
    <a:masterClrMapping/>
  </p:clrMapOvr>
  <p:transition spd="slow" advTm="1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F3C24-C113-4905-BDDF-FF396FC585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7900441"/>
      </p:ext>
    </p:extLst>
  </p:cSld>
  <p:clrMapOvr>
    <a:masterClrMapping/>
  </p:clrMapOvr>
  <p:transition spd="slow" advTm="1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BECC56DA-002C-4697-9382-A8B030EA2B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7747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099B0-FEBC-4558-A3E1-E6841D3C0C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1475822"/>
      </p:ext>
    </p:extLst>
  </p:cSld>
  <p:clrMapOvr>
    <a:masterClrMapping/>
  </p:clrMapOvr>
  <p:transition spd="slow" advTm="1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823D7-3E7D-4945-8512-42166D82FF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9521037"/>
      </p:ext>
    </p:extLst>
  </p:cSld>
  <p:clrMapOvr>
    <a:masterClrMapping/>
  </p:clrMapOvr>
  <p:transition spd="slow" advTm="1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52C84-4186-4B85-AE37-236276788A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9755762"/>
      </p:ext>
    </p:extLst>
  </p:cSld>
  <p:clrMapOvr>
    <a:masterClrMapping/>
  </p:clrMapOvr>
  <p:transition spd="slow" advTm="1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D22EB-474B-49E4-9F69-D0188D5695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5897840"/>
      </p:ext>
    </p:extLst>
  </p:cSld>
  <p:clrMapOvr>
    <a:masterClrMapping/>
  </p:clrMapOvr>
  <p:transition spd="slow" advTm="1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9C8BA-554C-46FC-A6E1-448D68F0BE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0559591"/>
      </p:ext>
    </p:extLst>
  </p:cSld>
  <p:clrMapOvr>
    <a:masterClrMapping/>
  </p:clrMapOvr>
  <p:transition spd="slow" advTm="1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E4EE8-C0AD-4534-AB60-A3641EA7E3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3406718"/>
      </p:ext>
    </p:extLst>
  </p:cSld>
  <p:clrMapOvr>
    <a:masterClrMapping/>
  </p:clrMapOvr>
  <p:transition spd="slow"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388C874D-AB8F-45A7-835B-B919622B9F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8" r:id="rId2"/>
    <p:sldLayoutId id="2147483817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8" r:id="rId9"/>
    <p:sldLayoutId id="2147483814" r:id="rId10"/>
    <p:sldLayoutId id="2147483815" r:id="rId11"/>
  </p:sldLayoutIdLst>
  <p:transition spd="slow" advTm="10000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8382000" cy="9906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effectLst/>
                <a:latin typeface="Comic Sans MS" pitchFamily="66" charset="0"/>
                <a:cs typeface="Times New Roman" pitchFamily="18" charset="0"/>
              </a:rPr>
              <a:t>Государственное бюджетное общеобразовательное учреждение школа №432 Колпинского района Санкт-Петербурга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4724400"/>
          </a:xfrm>
        </p:spPr>
        <p:txBody>
          <a:bodyPr/>
          <a:lstStyle/>
          <a:p>
            <a:pPr marR="0" algn="ctr" eaLnBrk="1" hangingPunct="1"/>
            <a:r>
              <a:rPr lang="ru-RU" alt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Конкурсная работа </a:t>
            </a:r>
          </a:p>
          <a:p>
            <a:pPr marR="0" algn="ctr" eaLnBrk="1" hangingPunct="1"/>
            <a:r>
              <a:rPr lang="ru-RU" alt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«Мой родной город Колпино»</a:t>
            </a:r>
          </a:p>
          <a:p>
            <a:pPr marR="0" algn="ctr" eaLnBrk="1" hangingPunct="1"/>
            <a:r>
              <a:rPr lang="ru-RU" alt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в номинации</a:t>
            </a:r>
          </a:p>
          <a:p>
            <a:pPr marR="0" algn="ctr" eaLnBrk="1" hangingPunct="1"/>
            <a:r>
              <a:rPr lang="ru-RU" alt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«Исторический альманах»</a:t>
            </a:r>
          </a:p>
          <a:p>
            <a:pPr marR="0" eaLnBrk="1" hangingPunct="1"/>
            <a:endParaRPr lang="ru-RU" altLang="ru-RU" sz="2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R="0" eaLnBrk="1" hangingPunct="1"/>
            <a:endParaRPr lang="ru-RU" altLang="ru-RU" sz="2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R="0" eaLnBrk="1" hangingPunct="1"/>
            <a:r>
              <a:rPr lang="ru-RU" alt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                                                           </a:t>
            </a:r>
          </a:p>
          <a:p>
            <a:pPr marR="0" eaLnBrk="1" hangingPunct="1"/>
            <a:r>
              <a:rPr lang="ru-RU" alt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Выполнили: </a:t>
            </a:r>
          </a:p>
          <a:p>
            <a:pPr marR="0" eaLnBrk="1" hangingPunct="1"/>
            <a:r>
              <a:rPr lang="ru-RU" alt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обучающийся 9 класса </a:t>
            </a:r>
            <a:r>
              <a:rPr lang="ru-RU" altLang="ru-RU" sz="16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Коленько</a:t>
            </a:r>
            <a:r>
              <a:rPr lang="ru-RU" alt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Иван</a:t>
            </a:r>
          </a:p>
          <a:p>
            <a:pPr marR="0" eaLnBrk="1" hangingPunct="1"/>
            <a:r>
              <a:rPr lang="ru-RU" alt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                                                              учитель </a:t>
            </a:r>
            <a:r>
              <a:rPr lang="ru-RU" altLang="ru-RU" sz="16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Федоркова</a:t>
            </a:r>
            <a:r>
              <a:rPr lang="ru-RU" alt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А.Л.</a:t>
            </a:r>
          </a:p>
          <a:p>
            <a:pPr marR="0" eaLnBrk="1" hangingPunct="1"/>
            <a:r>
              <a:rPr lang="ru-RU" alt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                                                                       воспитатель Иванова Т.В.</a:t>
            </a:r>
          </a:p>
          <a:p>
            <a:pPr marR="0" algn="ctr" eaLnBrk="1" hangingPunct="1"/>
            <a:r>
              <a:rPr lang="ru-RU" altLang="ru-RU" sz="1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2016 г.</a:t>
            </a:r>
          </a:p>
          <a:p>
            <a:pPr marR="0" eaLnBrk="1" hangingPunct="1"/>
            <a:endParaRPr lang="ru-RU" altLang="ru-RU" sz="2400" dirty="0" smtClean="0">
              <a:cs typeface="Times New Roman" panose="02020603050405020304" pitchFamily="18" charset="0"/>
            </a:endParaRPr>
          </a:p>
          <a:p>
            <a:pPr marR="0" eaLnBrk="1" hangingPunct="1"/>
            <a:endParaRPr lang="ru-RU" altLang="ru-RU" sz="2400" dirty="0" smtClean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724400" y="1219200"/>
            <a:ext cx="3962400" cy="2057400"/>
          </a:xfrm>
        </p:spPr>
        <p:txBody>
          <a:bodyPr>
            <a:noAutofit/>
          </a:bodyPr>
          <a:lstStyle/>
          <a:p>
            <a:pPr marL="0" indent="-41148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Стоит, дополнив живописно</a:t>
            </a:r>
          </a:p>
          <a:p>
            <a:pPr marL="0" indent="-41148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Пейзаж привычный городской,</a:t>
            </a:r>
          </a:p>
          <a:p>
            <a:pPr marL="0" indent="-41148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На берегу реки церквушка, </a:t>
            </a:r>
          </a:p>
          <a:p>
            <a:pPr marL="0" indent="-41148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Даря нам свет, тепло, покой.</a:t>
            </a:r>
          </a:p>
        </p:txBody>
      </p:sp>
      <p:pic>
        <p:nvPicPr>
          <p:cNvPr id="11267" name="Picture 4" descr="20160201_144142"/>
          <p:cNvPicPr>
            <a:picLocks noChangeAspect="1" noChangeArrowheads="1"/>
          </p:cNvPicPr>
          <p:nvPr/>
        </p:nvPicPr>
        <p:blipFill>
          <a:blip r:embed="rId3" cstate="print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1" y="685800"/>
            <a:ext cx="3257550" cy="5791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 descr="20160203_115730"/>
          <p:cNvPicPr>
            <a:picLocks noChangeAspect="1" noChangeArrowheads="1"/>
          </p:cNvPicPr>
          <p:nvPr/>
        </p:nvPicPr>
        <p:blipFill>
          <a:blip r:embed="rId4" cstate="print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81400"/>
            <a:ext cx="4281616" cy="2514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4495800" y="6248400"/>
            <a:ext cx="434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latin typeface="Comic Sans MS" panose="030F0702030302020204" pitchFamily="66" charset="0"/>
              </a:rPr>
              <a:t> «Ижора»,  Коленько Иван</a:t>
            </a:r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0" y="1524000"/>
            <a:ext cx="5105400" cy="3962400"/>
          </a:xfrm>
        </p:spPr>
        <p:txBody>
          <a:bodyPr>
            <a:normAutofit fontScale="92500"/>
          </a:bodyPr>
          <a:lstStyle/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2000" b="1" dirty="0" smtClean="0">
              <a:latin typeface="Comic Sans MS" pitchFamily="66" charset="0"/>
            </a:endParaRP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900" dirty="0" smtClean="0">
                <a:latin typeface="Comic Sans MS" pitchFamily="66" charset="0"/>
              </a:rPr>
              <a:t>Детская школа искусств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900" dirty="0" smtClean="0">
                <a:latin typeface="Comic Sans MS" pitchFamily="66" charset="0"/>
              </a:rPr>
              <a:t>имени Петра Ильича Чайковского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900" dirty="0" smtClean="0">
                <a:latin typeface="Comic Sans MS" pitchFamily="66" charset="0"/>
              </a:rPr>
              <a:t>была основана в 1970 году.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900" dirty="0" smtClean="0">
                <a:latin typeface="Comic Sans MS" pitchFamily="66" charset="0"/>
              </a:rPr>
              <a:t>Школа находится в здании бывшего детского приюта Святого Николая Чудотворца, построенного в 1883 году.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900" dirty="0" smtClean="0">
                <a:latin typeface="Comic Sans MS" pitchFamily="66" charset="0"/>
              </a:rPr>
              <a:t>Детская школа искусств является неотъемлемой частью культурной жизни Колпинского района, бережно хранит и развивает традиции петербургского музыкального образования</a:t>
            </a:r>
          </a:p>
        </p:txBody>
      </p:sp>
      <p:pic>
        <p:nvPicPr>
          <p:cNvPr id="14339" name="Picture 5" descr="20160201_15005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700314"/>
            <a:ext cx="3124200" cy="55045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533400"/>
            <a:ext cx="5029200" cy="28194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Мы – это школьники с ижорских берегов,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Мы – это дети колпинских бульваров.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Мы знаем наших красоту дворов,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И парков, и цветов, и тротуаров.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А если честно, кто же кроме нас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Увидеть сможет будних дней красоты?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Мы любим Колпино, а Колпино сейчас,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Как никогда,  погружено в заботы.</a:t>
            </a:r>
          </a:p>
        </p:txBody>
      </p:sp>
      <p:pic>
        <p:nvPicPr>
          <p:cNvPr id="15363" name="Picture 4" descr="20140507_11453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3200400"/>
            <a:ext cx="5960533" cy="3352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2819400"/>
            <a:ext cx="7467600" cy="762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4000" smtClean="0">
                <a:latin typeface="Comic Sans MS" panose="030F0702030302020204" pitchFamily="66" charset="0"/>
              </a:rPr>
              <a:t>СПАСИБО ЗА ВНИМАНИЕ!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mtClean="0"/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3962400" y="3733800"/>
            <a:ext cx="4953000" cy="2971800"/>
          </a:xfrm>
        </p:spPr>
        <p:txBody>
          <a:bodyPr>
            <a:noAutofit/>
          </a:bodyPr>
          <a:lstStyle/>
          <a:p>
            <a:pPr marL="0" indent="-27432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Меня зовут Ваня.</a:t>
            </a:r>
          </a:p>
          <a:p>
            <a:pPr marL="0" indent="-27432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Город, в котором я живу и учусь, называется Колпино.</a:t>
            </a:r>
          </a:p>
          <a:p>
            <a:pPr marL="0" indent="-27432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1 сентября 2015 года городу исполнилось 293 года.</a:t>
            </a:r>
          </a:p>
          <a:p>
            <a:pPr marL="0" indent="-27432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В состав нашего района входят поселки: Усть-Ижора, Металлострой, Понтонный, Петро Славянка, Саперный, а центром района является город Колпино, поэтому и район называется Колпинским. </a:t>
            </a:r>
          </a:p>
        </p:txBody>
      </p:sp>
      <p:pic>
        <p:nvPicPr>
          <p:cNvPr id="10245" name="Picture 5" descr="20160203_121004"/>
          <p:cNvPicPr>
            <a:picLocks noChangeAspect="1" noChangeArrowheads="1"/>
          </p:cNvPicPr>
          <p:nvPr/>
        </p:nvPicPr>
        <p:blipFill>
          <a:blip r:embed="rId4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3771900" cy="23822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6" name="Picture 6" descr="20140520_114726"/>
          <p:cNvPicPr>
            <a:picLocks noChangeAspect="1" noChangeArrowheads="1"/>
          </p:cNvPicPr>
          <p:nvPr/>
        </p:nvPicPr>
        <p:blipFill>
          <a:blip r:embed="rId5" cstate="print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219200"/>
            <a:ext cx="25908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4191000"/>
            <a:ext cx="4876800" cy="2057400"/>
          </a:xfrm>
        </p:spPr>
        <p:txBody>
          <a:bodyPr>
            <a:no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Там, где сливаются Ижора и Нева,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Давным-давно, как говорит молва,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Разбили шведов русские войска.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Их предводитель был силён и храбр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И звался гордо: Невский Александр</a:t>
            </a:r>
            <a:r>
              <a:rPr lang="ru-RU" sz="2000" dirty="0" smtClean="0">
                <a:latin typeface="Comic Sans MS" pitchFamily="66" charset="0"/>
              </a:rPr>
              <a:t>!</a:t>
            </a:r>
          </a:p>
        </p:txBody>
      </p:sp>
      <p:pic>
        <p:nvPicPr>
          <p:cNvPr id="11268" name="Picture 4" descr="Невский"/>
          <p:cNvPicPr>
            <a:picLocks noChangeAspect="1" noChangeArrowheads="1"/>
          </p:cNvPicPr>
          <p:nvPr/>
        </p:nvPicPr>
        <p:blipFill>
          <a:blip r:embed="rId4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05182"/>
            <a:ext cx="4191000" cy="29762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9" name="Picture 5" descr="C:\Users\Ученик\Desktop\img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2895600"/>
            <a:ext cx="4267200" cy="32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152400" y="3657600"/>
            <a:ext cx="434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latin typeface="Comic Sans MS" panose="030F0702030302020204" pitchFamily="66" charset="0"/>
              </a:rPr>
              <a:t> «Мир земли русской»,  Коленько Иван</a:t>
            </a:r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343400" y="2133600"/>
            <a:ext cx="4419600" cy="3048000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  <a:cs typeface="Times New Roman" pitchFamily="18" charset="0"/>
              </a:rPr>
              <a:t>В городе Колпино на берегу реки Ижоры установлен памятник князю А.Д. Меншикову,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  <a:cs typeface="Times New Roman" pitchFamily="18" charset="0"/>
              </a:rPr>
              <a:t>«герцогу Ижорскому», которому в 1707 году были пожалованы земли в этой области. Сам город возник вследствие развившейся активности по благоустройству местности. </a:t>
            </a:r>
          </a:p>
        </p:txBody>
      </p:sp>
      <p:pic>
        <p:nvPicPr>
          <p:cNvPr id="6147" name="Picture 4" descr="20160201_142215"/>
          <p:cNvPicPr>
            <a:picLocks noChangeAspect="1" noChangeArrowheads="1"/>
          </p:cNvPicPr>
          <p:nvPr/>
        </p:nvPicPr>
        <p:blipFill>
          <a:blip r:embed="rId3" cstate="print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2819400" cy="50122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Comic Sans MS" pitchFamily="66" charset="0"/>
            </a:endParaRP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                     </a:t>
            </a: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                        </a:t>
            </a:r>
            <a:r>
              <a:rPr lang="ru-RU" sz="1800" dirty="0" smtClean="0">
                <a:latin typeface="Comic Sans MS" pitchFamily="66" charset="0"/>
              </a:rPr>
              <a:t>По царскому указу </a:t>
            </a: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                         построили завод.</a:t>
            </a: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       На этом месте сразу </a:t>
            </a: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                               селиться стал народ.</a:t>
            </a: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                 Пилили лес на мельнице</a:t>
            </a: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                      и жили у реки.</a:t>
            </a: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                Так начал город строиться</a:t>
            </a: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                              природе вопреки.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Здание заводоуправления- визитная карточка нашего города. </a:t>
            </a:r>
          </a:p>
          <a:p>
            <a:pPr marL="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Это самое старое сооружение Колпина, появившееся на </a:t>
            </a:r>
            <a:r>
              <a:rPr lang="ru-RU" sz="1800" dirty="0" err="1" smtClean="0">
                <a:latin typeface="Comic Sans MS" pitchFamily="66" charset="0"/>
              </a:rPr>
              <a:t>Царскосельской</a:t>
            </a:r>
            <a:r>
              <a:rPr lang="ru-RU" sz="1800" dirty="0" smtClean="0">
                <a:latin typeface="Comic Sans MS" pitchFamily="66" charset="0"/>
              </a:rPr>
              <a:t> дороге в 1803-1804 годах.</a:t>
            </a:r>
          </a:p>
        </p:txBody>
      </p:sp>
      <p:pic>
        <p:nvPicPr>
          <p:cNvPr id="7171" name="Picture 4" descr="20160201_1439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2514600" cy="3809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762000"/>
            <a:ext cx="3810000" cy="586740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Свой герб делами   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заслужил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Старинный город наш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 и славный.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Герб городу подарен был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За честь, за верный труд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  исправный.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Император Александр </a:t>
            </a:r>
            <a:r>
              <a:rPr lang="en-US" sz="1800" dirty="0" smtClean="0">
                <a:latin typeface="Comic Sans MS" pitchFamily="66" charset="0"/>
              </a:rPr>
              <a:t>III</a:t>
            </a:r>
            <a:r>
              <a:rPr lang="ru-RU" sz="1800" dirty="0" smtClean="0">
                <a:latin typeface="Comic Sans MS" pitchFamily="66" charset="0"/>
              </a:rPr>
              <a:t> утвердил проект герба посада Колпино 23 сентября 1881 года. </a:t>
            </a:r>
          </a:p>
        </p:txBody>
      </p:sp>
      <p:pic>
        <p:nvPicPr>
          <p:cNvPr id="9220" name="Picture 4" descr="20160203_115607"/>
          <p:cNvPicPr>
            <a:picLocks noChangeAspect="1" noChangeArrowheads="1"/>
          </p:cNvPicPr>
          <p:nvPr/>
        </p:nvPicPr>
        <p:blipFill>
          <a:blip r:embed="rId4" cstate="email">
            <a:lum bright="12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1066800"/>
            <a:ext cx="4572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4267200" y="5943600"/>
            <a:ext cx="434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latin typeface="Comic Sans MS" panose="030F0702030302020204" pitchFamily="66" charset="0"/>
              </a:rPr>
              <a:t> «Герб города Колпино»,  Коленько Иван</a:t>
            </a:r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914400"/>
            <a:ext cx="3962400" cy="5105400"/>
          </a:xfrm>
        </p:spPr>
        <p:txBody>
          <a:bodyPr>
            <a:noAutofit/>
          </a:bodyPr>
          <a:lstStyle/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Когда-то в Колпинском краю</a:t>
            </a: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Зенитки по фашистам били, </a:t>
            </a: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И наши земляки в бою</a:t>
            </a: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Навеки славу заслужили.</a:t>
            </a: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latin typeface="Comic Sans MS" pitchFamily="66" charset="0"/>
            </a:endParaRP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Медали, каски и снаряд,</a:t>
            </a: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Планшет, отрытый из траншеи,</a:t>
            </a: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Как память, колпинцы хранят</a:t>
            </a:r>
          </a:p>
          <a:p>
            <a:pPr marL="0" indent="-41148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Для будущих веков в музеях</a:t>
            </a:r>
          </a:p>
        </p:txBody>
      </p:sp>
      <p:pic>
        <p:nvPicPr>
          <p:cNvPr id="8195" name="Picture 4" descr="ИЗ2"/>
          <p:cNvPicPr>
            <a:picLocks noChangeAspect="1" noChangeArrowheads="1"/>
          </p:cNvPicPr>
          <p:nvPr/>
        </p:nvPicPr>
        <p:blipFill>
          <a:blip r:embed="rId2" cstate="print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1524000"/>
            <a:ext cx="4495800" cy="35420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4572000" y="5334000"/>
            <a:ext cx="434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latin typeface="Comic Sans MS" panose="030F0702030302020204" pitchFamily="66" charset="0"/>
              </a:rPr>
              <a:t> «Военные будни»,  Коленько Иван</a:t>
            </a:r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3733800" y="685800"/>
            <a:ext cx="3810000" cy="2590800"/>
          </a:xfrm>
        </p:spPr>
        <p:txBody>
          <a:bodyPr/>
          <a:lstStyle/>
          <a:p>
            <a:pPr marL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Огромный якорь </a:t>
            </a:r>
          </a:p>
          <a:p>
            <a:pPr marL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видим мы у входа</a:t>
            </a:r>
          </a:p>
          <a:p>
            <a:pPr marL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В музей истории</a:t>
            </a:r>
          </a:p>
          <a:p>
            <a:pPr marL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Ижорского завода.</a:t>
            </a:r>
          </a:p>
          <a:p>
            <a:pPr marL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Лежит он здесь,</a:t>
            </a:r>
          </a:p>
          <a:p>
            <a:pPr marL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 как будто говоря:</a:t>
            </a:r>
          </a:p>
          <a:p>
            <a:pPr marL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«Завод наш раньше </a:t>
            </a:r>
          </a:p>
          <a:p>
            <a:pPr marL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              делал якоря».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</p:txBody>
      </p:sp>
      <p:pic>
        <p:nvPicPr>
          <p:cNvPr id="9219" name="Picture 4" descr="20160201_142821"/>
          <p:cNvPicPr>
            <a:picLocks noChangeAspect="1" noChangeArrowheads="1"/>
          </p:cNvPicPr>
          <p:nvPr/>
        </p:nvPicPr>
        <p:blipFill>
          <a:blip r:embed="rId3" cstate="email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762000"/>
            <a:ext cx="2362200" cy="38385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8" name="Picture 5" descr="ИЗ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775" y="3413125"/>
            <a:ext cx="42863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 descr="20140507_123305"/>
          <p:cNvPicPr>
            <a:picLocks noChangeAspect="1" noChangeArrowheads="1"/>
          </p:cNvPicPr>
          <p:nvPr/>
        </p:nvPicPr>
        <p:blipFill>
          <a:blip r:embed="rId5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3200400"/>
            <a:ext cx="2286000" cy="34713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6390" name="Прямоугольник 5"/>
          <p:cNvSpPr>
            <a:spLocks noChangeArrowheads="1"/>
          </p:cNvSpPr>
          <p:nvPr/>
        </p:nvSpPr>
        <p:spPr bwMode="auto">
          <a:xfrm>
            <a:off x="381000" y="5410200"/>
            <a:ext cx="5410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800">
                <a:latin typeface="Comic Sans MS" panose="030F0702030302020204" pitchFamily="66" charset="0"/>
              </a:rPr>
              <a:t>Якоря Ижорского завода украшают памятник адмиралу С.О.Макарову в Кронштадте.</a:t>
            </a:r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2895600" cy="1219200"/>
          </a:xfrm>
        </p:spPr>
        <p:txBody>
          <a:bodyPr>
            <a:normAutofit fontScale="25000" lnSpcReduction="20000"/>
          </a:bodyPr>
          <a:lstStyle/>
          <a:p>
            <a:pPr marL="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7200" dirty="0" smtClean="0">
                <a:latin typeface="Comic Sans MS" pitchFamily="66" charset="0"/>
              </a:rPr>
              <a:t>В Венецию попасть, </a:t>
            </a:r>
          </a:p>
          <a:p>
            <a:pPr marL="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7200" dirty="0" smtClean="0">
                <a:latin typeface="Comic Sans MS" pitchFamily="66" charset="0"/>
              </a:rPr>
              <a:t>Конечно, шансов мало.</a:t>
            </a:r>
          </a:p>
          <a:p>
            <a:pPr marL="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7200" dirty="0" smtClean="0">
                <a:latin typeface="Comic Sans MS" pitchFamily="66" charset="0"/>
              </a:rPr>
              <a:t>Об этом помечтать</a:t>
            </a:r>
          </a:p>
          <a:p>
            <a:pPr marL="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7200" dirty="0" smtClean="0">
                <a:latin typeface="Comic Sans MS" pitchFamily="66" charset="0"/>
              </a:rPr>
              <a:t>Помогут нам каналы.</a:t>
            </a:r>
          </a:p>
          <a:p>
            <a:pPr marL="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7200" dirty="0" smtClean="0">
              <a:latin typeface="Comic Sans MS" pitchFamily="66" charset="0"/>
            </a:endParaRPr>
          </a:p>
          <a:p>
            <a:pPr marL="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7200" dirty="0" smtClean="0">
              <a:latin typeface="Comic Sans MS" pitchFamily="66" charset="0"/>
            </a:endParaRPr>
          </a:p>
          <a:p>
            <a:pPr marL="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7200" dirty="0" smtClean="0">
                <a:latin typeface="Comic Sans MS" pitchFamily="66" charset="0"/>
              </a:rPr>
              <a:t>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dirty="0" smtClean="0">
                <a:latin typeface="Comic Sans MS" pitchFamily="66" charset="0"/>
              </a:rPr>
              <a:t>   </a:t>
            </a:r>
          </a:p>
        </p:txBody>
      </p:sp>
      <p:pic>
        <p:nvPicPr>
          <p:cNvPr id="13315" name="Picture 5" descr="20160201_150302"/>
          <p:cNvPicPr>
            <a:picLocks noChangeAspect="1" noChangeArrowheads="1"/>
          </p:cNvPicPr>
          <p:nvPr/>
        </p:nvPicPr>
        <p:blipFill>
          <a:blip r:embed="rId3" cstate="print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762000"/>
            <a:ext cx="5181600" cy="32899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316" name="Picture 7" descr="20160201_150212"/>
          <p:cNvPicPr>
            <a:picLocks noChangeAspect="1" noChangeArrowheads="1"/>
          </p:cNvPicPr>
          <p:nvPr/>
        </p:nvPicPr>
        <p:blipFill>
          <a:blip r:embed="rId4" cstate="print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2514600" cy="45089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657600" y="4724400"/>
            <a:ext cx="5105400" cy="1311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>
                <a:latin typeface="Comic Sans MS" pitchFamily="66" charset="0"/>
                <a:cs typeface="Arial" charset="0"/>
              </a:rPr>
              <a:t> Разлив реки Ижоры у плотины и два канала, отходящие от него,- одно из самых лирических мест в городе. Его называют </a:t>
            </a:r>
            <a:r>
              <a:rPr lang="ru-RU" dirty="0" err="1">
                <a:latin typeface="Comic Sans MS" pitchFamily="66" charset="0"/>
                <a:cs typeface="Arial" charset="0"/>
              </a:rPr>
              <a:t>колпинской</a:t>
            </a:r>
            <a:r>
              <a:rPr lang="ru-RU" dirty="0">
                <a:latin typeface="Comic Sans MS" pitchFamily="66" charset="0"/>
                <a:cs typeface="Arial" charset="0"/>
              </a:rPr>
              <a:t> Венецией.</a:t>
            </a:r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455</TotalTime>
  <Words>574</Words>
  <Application>Microsoft Office PowerPoint</Application>
  <PresentationFormat>Экран (4:3)</PresentationFormat>
  <Paragraphs>116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Calibri</vt:lpstr>
      <vt:lpstr>Wingdings 2</vt:lpstr>
      <vt:lpstr>Times New Roman</vt:lpstr>
      <vt:lpstr>Comic Sans MS</vt:lpstr>
      <vt:lpstr>Arial</vt:lpstr>
      <vt:lpstr>Wingdings</vt:lpstr>
      <vt:lpstr>Constantia</vt:lpstr>
      <vt:lpstr>Tahoma</vt:lpstr>
      <vt:lpstr>Поток</vt:lpstr>
      <vt:lpstr>Государственное бюджетное общеобразовательное учреждение школа №432 Колпинского района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Ученик</dc:creator>
  <cp:lastModifiedBy>Иванов Андрей Юрьевич</cp:lastModifiedBy>
  <cp:revision>57</cp:revision>
  <cp:lastPrinted>1601-01-01T00:00:00Z</cp:lastPrinted>
  <dcterms:created xsi:type="dcterms:W3CDTF">2016-02-03T09:21:51Z</dcterms:created>
  <dcterms:modified xsi:type="dcterms:W3CDTF">2017-05-29T12:52:54Z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