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77" r:id="rId8"/>
    <p:sldId id="278" r:id="rId9"/>
    <p:sldId id="280" r:id="rId10"/>
    <p:sldId id="289" r:id="rId11"/>
    <p:sldId id="282" r:id="rId12"/>
    <p:sldId id="290" r:id="rId13"/>
    <p:sldId id="29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FF33"/>
    <a:srgbClr val="FF9900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5D1F8-DC86-44D6-984D-B2E14705123F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19AC-E4BF-45B3-8340-68B778A73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710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19AC-E4BF-45B3-8340-68B778A7313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84EE9A5-5DA0-4E41-A204-F441D73B98CB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38029B3-1945-4636-BDCF-7ABB4322A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9036496" cy="302604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 дополнительного образования МБОУ «СОШ №23» Плиевой Эльзы Федоровны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0034" y="3714752"/>
            <a:ext cx="8062912" cy="17526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36576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solidFill>
                  <a:schemeClr val="bg2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5536" y="3068960"/>
            <a:ext cx="8319868" cy="331236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36576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4000" b="1" dirty="0">
              <a:ln>
                <a:solidFill>
                  <a:schemeClr val="bg2"/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36576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chemeClr val="bg2"/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Воздействие</a:t>
            </a:r>
            <a:r>
              <a:rPr kumimoji="0" lang="ru-RU" sz="4000" b="1" i="0" u="none" strike="noStrike" kern="1200" cap="none" spc="0" normalizeH="0" noProof="0" dirty="0" smtClean="0">
                <a:ln>
                  <a:solidFill>
                    <a:schemeClr val="bg2"/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ЛФК на здоровье детей с ограниченными возможностями здоровья</a:t>
            </a:r>
            <a:endParaRPr kumimoji="0" lang="ru-RU" sz="4000" b="1" i="0" u="none" strike="noStrike" kern="1200" cap="none" spc="0" normalizeH="0" baseline="0" noProof="0" dirty="0">
              <a:ln>
                <a:solidFill>
                  <a:schemeClr val="bg2"/>
                </a:solidFill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plievaef\Desktop\20160420_12035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932040" cy="347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plievaef\Desktop\20170323_1218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2022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616624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ru-RU" dirty="0" smtClean="0"/>
          </a:p>
          <a:p>
            <a:pPr marL="64008" indent="0">
              <a:buNone/>
            </a:pPr>
            <a:r>
              <a:rPr lang="ru-RU" sz="3200" b="1" dirty="0" smtClean="0">
                <a:solidFill>
                  <a:schemeClr val="accent6"/>
                </a:solidFill>
              </a:rPr>
              <a:t>- </a:t>
            </a:r>
            <a:r>
              <a:rPr lang="ru-RU" sz="3200" b="1" dirty="0">
                <a:solidFill>
                  <a:schemeClr val="accent6"/>
                </a:solidFill>
              </a:rPr>
              <a:t>для укрепления мышц рук и плечевого пояса; 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</a:rPr>
              <a:t>- для укрепления мышц брюшного пресса; 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</a:rPr>
              <a:t>- для укрепления мышц спины и таза; 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</a:rPr>
              <a:t>- для укрепления мышц ног и свода стопы; 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</a:rPr>
              <a:t>- для увеличения гибкости и подвижности в суставах; </a:t>
            </a:r>
          </a:p>
          <a:p>
            <a:pPr marL="64008" indent="0">
              <a:buNone/>
            </a:pPr>
            <a:endParaRPr lang="ru-RU" sz="3200" b="1" dirty="0"/>
          </a:p>
          <a:p>
            <a:pPr marL="64008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Комплексы упражнений на мячах </a:t>
            </a:r>
          </a:p>
        </p:txBody>
      </p:sp>
    </p:spTree>
    <p:extLst>
      <p:ext uri="{BB962C8B-B14F-4D97-AF65-F5344CB8AC3E}">
        <p14:creationId xmlns="" xmlns:p14="http://schemas.microsoft.com/office/powerpoint/2010/main" val="893952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для развития функции равновесия;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для формирования  правильной осанки; 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для развития ловкости и координации движений; 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для  профилактики плоскостопия;</a:t>
            </a:r>
          </a:p>
          <a:p>
            <a:pPr marL="64008" indent="0">
              <a:buNone/>
            </a:pPr>
            <a:r>
              <a:rPr lang="ru-RU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для  </a:t>
            </a:r>
            <a:r>
              <a:rPr lang="ru-RU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формирования мышечного корсета.</a:t>
            </a:r>
            <a:endParaRPr lang="ru-RU" sz="3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953359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plievaef\Desktop\20170327_2127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4644008" cy="4725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plievaef\Desktop\20170327_2127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499992" cy="4725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6078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    Мой девиз: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643998" cy="4572000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>
                <a:ln>
                  <a:solidFill>
                    <a:schemeClr val="bg2"/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«Если нельзя вырастить ребенка, чтобы он совсем не болел, то, во всяком случае, поддерживать у него высокий уровень здоровья вполне возможно».</a:t>
            </a:r>
          </a:p>
          <a:p>
            <a:pPr marL="64008" indent="0">
              <a:buNone/>
            </a:pPr>
            <a:endParaRPr lang="ru-RU" sz="4400" dirty="0"/>
          </a:p>
          <a:p>
            <a:pPr algn="just">
              <a:buNone/>
            </a:pPr>
            <a:endParaRPr lang="ru-RU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332656"/>
            <a:ext cx="8208912" cy="626469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4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Чаще </a:t>
            </a:r>
            <a:r>
              <a:rPr lang="ru-RU" sz="4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у школьников встречаются заболевания зрения,  желудочно-кишечного тракта,  печени,  нарушения со стороны опорно-двигательного аппарата, бронхиальная астма, ожирение, речевые нарушения.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Все документы Эльза\достижения\vi65ewe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6840760" cy="6813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499991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0"/>
            <a:ext cx="4572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Воздействие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фитбола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организм  ребенка: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5112568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sz="4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300" b="1" dirty="0">
                <a:solidFill>
                  <a:schemeClr val="accent5"/>
                </a:solidFill>
              </a:rPr>
              <a:t>С</a:t>
            </a:r>
            <a:r>
              <a:rPr lang="ru-RU" sz="4300" b="1" dirty="0" smtClean="0">
                <a:solidFill>
                  <a:schemeClr val="accent5"/>
                </a:solidFill>
              </a:rPr>
              <a:t>нимает </a:t>
            </a:r>
            <a:r>
              <a:rPr lang="ru-RU" sz="4300" b="1" dirty="0">
                <a:solidFill>
                  <a:schemeClr val="accent5"/>
                </a:solidFill>
              </a:rPr>
              <a:t>психическое напряжение и усталость, повышает умственную и физическую работоспособность, улучшает самочувствие</a:t>
            </a:r>
            <a:r>
              <a:rPr lang="ru-RU" sz="4300" b="1" dirty="0" smtClean="0">
                <a:solidFill>
                  <a:schemeClr val="accent5"/>
                </a:solidFill>
              </a:rPr>
              <a:t>, </a:t>
            </a:r>
            <a:r>
              <a:rPr lang="ru-RU" sz="4300" b="1" dirty="0">
                <a:solidFill>
                  <a:schemeClr val="accent5"/>
                </a:solidFill>
              </a:rPr>
              <a:t>вызывает положительные эмоции, оказывают стимулирующее влияние на обмен веществ организма. </a:t>
            </a:r>
          </a:p>
          <a:p>
            <a:pPr marL="64008" indent="0">
              <a:buNone/>
            </a:pPr>
            <a:endParaRPr lang="ru-RU" sz="4000" dirty="0" smtClean="0">
              <a:solidFill>
                <a:srgbClr val="66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Воздействие 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фитбола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организм  ребенка: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4427984" cy="5157192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endParaRPr lang="ru-RU" sz="4400" b="1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08" indent="0">
              <a:buNone/>
            </a:pPr>
            <a:r>
              <a:rPr lang="ru-RU" sz="44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Благотворно воздействует на сердечнососудистую, дыхательную выделительную системы. </a:t>
            </a:r>
            <a:endParaRPr lang="ru-RU" sz="44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:\Users\plievaef\Desktop\20160420_120427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6"/>
            <a:ext cx="4788024" cy="4725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46191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93204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0"/>
            <a:ext cx="427125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1712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6" y="0"/>
            <a:ext cx="910965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30750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176</TotalTime>
  <Words>213</Words>
  <Application>Microsoft Office PowerPoint</Application>
  <PresentationFormat>Экран (4:3)</PresentationFormat>
  <Paragraphs>26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Слайд 1</vt:lpstr>
      <vt:lpstr>    Мой девиз:</vt:lpstr>
      <vt:lpstr>Слайд 3</vt:lpstr>
      <vt:lpstr>Слайд 4</vt:lpstr>
      <vt:lpstr>Слайд 5</vt:lpstr>
      <vt:lpstr>Воздействие фитбола на организм  ребенка:</vt:lpstr>
      <vt:lpstr>Воздействие фитбола на организм  ребенка: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sekretar</dc:creator>
  <cp:lastModifiedBy>user</cp:lastModifiedBy>
  <cp:revision>67</cp:revision>
  <dcterms:created xsi:type="dcterms:W3CDTF">2010-01-11T00:52:25Z</dcterms:created>
  <dcterms:modified xsi:type="dcterms:W3CDTF">2017-05-29T07:33:54Z</dcterms:modified>
</cp:coreProperties>
</file>