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9270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6385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6994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370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7615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1688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0114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362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295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051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6700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EAF463A-BC7C-46EE-9F1E-7F377CCA4891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456459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7400" y="190500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иьинэн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суоттаныллар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дьайыылар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ньымалара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0304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дьайыылары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суоттаан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Уонна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группа5а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араартаан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7+2=</a:t>
            </a:r>
          </a:p>
          <a:p>
            <a:pPr algn="ctr">
              <a:buNone/>
            </a:pPr>
            <a:r>
              <a:rPr lang="ru-RU" dirty="0" smtClean="0"/>
              <a:t>6+4=</a:t>
            </a:r>
          </a:p>
          <a:p>
            <a:pPr algn="ctr">
              <a:buNone/>
            </a:pPr>
            <a:r>
              <a:rPr lang="ru-RU" dirty="0" smtClean="0"/>
              <a:t>8+ 4=</a:t>
            </a:r>
          </a:p>
          <a:p>
            <a:pPr algn="ctr">
              <a:buNone/>
            </a:pPr>
            <a:r>
              <a:rPr lang="ru-RU" dirty="0" smtClean="0"/>
              <a:t>14-7=</a:t>
            </a:r>
          </a:p>
          <a:p>
            <a:pPr algn="ctr">
              <a:buNone/>
            </a:pPr>
            <a:r>
              <a:rPr lang="ru-RU" dirty="0" smtClean="0"/>
              <a:t>9+3=</a:t>
            </a:r>
          </a:p>
          <a:p>
            <a:pPr algn="ctr">
              <a:buNone/>
            </a:pPr>
            <a:r>
              <a:rPr lang="ru-RU" dirty="0" smtClean="0"/>
              <a:t>7+4=</a:t>
            </a:r>
          </a:p>
          <a:p>
            <a:pPr algn="ctr">
              <a:buNone/>
            </a:pPr>
            <a:r>
              <a:rPr lang="ru-RU" dirty="0" smtClean="0"/>
              <a:t>12-5=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0304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болох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болох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7+2=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6+4=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8+4=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14-7=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9+3=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7+4=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12-5=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0304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/>
              <a:t>Эьиги</a:t>
            </a:r>
            <a:r>
              <a:rPr lang="ru-RU" sz="3200" dirty="0" smtClean="0"/>
              <a:t> санаа5ытыгар </a:t>
            </a:r>
            <a:r>
              <a:rPr lang="ru-RU" sz="3200" dirty="0" err="1" smtClean="0"/>
              <a:t>хас</a:t>
            </a:r>
            <a:r>
              <a:rPr lang="ru-RU" sz="3200" dirty="0" smtClean="0"/>
              <a:t> </a:t>
            </a:r>
            <a:r>
              <a:rPr lang="ru-RU" sz="3200" dirty="0" err="1" smtClean="0"/>
              <a:t>ньыманан</a:t>
            </a:r>
            <a:r>
              <a:rPr lang="ru-RU" sz="3200" dirty="0" smtClean="0"/>
              <a:t> </a:t>
            </a:r>
            <a:r>
              <a:rPr lang="ru-RU" sz="3200" dirty="0" err="1" smtClean="0"/>
              <a:t>суоттаан</a:t>
            </a:r>
            <a:r>
              <a:rPr lang="ru-RU" sz="3200" dirty="0" smtClean="0"/>
              <a:t> </a:t>
            </a:r>
            <a:r>
              <a:rPr lang="ru-RU" sz="3200" dirty="0" err="1" smtClean="0"/>
              <a:t>коруоххэ</a:t>
            </a:r>
            <a:r>
              <a:rPr lang="ru-RU" sz="3200" dirty="0" smtClean="0"/>
              <a:t> </a:t>
            </a:r>
            <a:r>
              <a:rPr lang="ru-RU" sz="3200" dirty="0" err="1" smtClean="0"/>
              <a:t>собуй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3" action="ppaction://hlinksldjump"/>
              </a:rPr>
              <a:t>1ньыма 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2ньыма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0304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Мин </a:t>
            </a:r>
            <a:r>
              <a:rPr lang="ru-RU" dirty="0" err="1" smtClean="0"/>
              <a:t>бугун</a:t>
            </a:r>
            <a:r>
              <a:rPr lang="ru-RU" dirty="0" smtClean="0"/>
              <a:t> </a:t>
            </a:r>
            <a:r>
              <a:rPr lang="ru-RU" dirty="0" err="1" smtClean="0"/>
              <a:t>уруокка</a:t>
            </a:r>
            <a:r>
              <a:rPr lang="ru-RU" dirty="0" smtClean="0"/>
              <a:t> </a:t>
            </a:r>
            <a:r>
              <a:rPr lang="ru-RU" dirty="0" err="1" smtClean="0"/>
              <a:t>туох</a:t>
            </a:r>
            <a:r>
              <a:rPr lang="ru-RU" dirty="0" smtClean="0"/>
              <a:t> </a:t>
            </a:r>
            <a:r>
              <a:rPr lang="ru-RU" dirty="0" err="1" smtClean="0"/>
              <a:t>сан,аны</a:t>
            </a:r>
            <a:r>
              <a:rPr lang="ru-RU" dirty="0" smtClean="0"/>
              <a:t> </a:t>
            </a:r>
            <a:r>
              <a:rPr lang="ru-RU" dirty="0" err="1" smtClean="0"/>
              <a:t>биллим</a:t>
            </a:r>
            <a:r>
              <a:rPr lang="ru-RU" dirty="0" smtClean="0"/>
              <a:t>…</a:t>
            </a:r>
          </a:p>
          <a:p>
            <a:pPr algn="ctr">
              <a:buNone/>
            </a:pPr>
            <a:r>
              <a:rPr lang="ru-RU" dirty="0" err="1" smtClean="0"/>
              <a:t>Туох</a:t>
            </a:r>
            <a:r>
              <a:rPr lang="ru-RU" dirty="0" smtClean="0"/>
              <a:t> </a:t>
            </a:r>
            <a:r>
              <a:rPr lang="ru-RU" dirty="0" err="1" smtClean="0"/>
              <a:t>сан,аны</a:t>
            </a:r>
            <a:r>
              <a:rPr lang="ru-RU" dirty="0" smtClean="0"/>
              <a:t> </a:t>
            </a:r>
            <a:r>
              <a:rPr lang="ru-RU" dirty="0" err="1" smtClean="0"/>
              <a:t>сатаатым</a:t>
            </a:r>
            <a:r>
              <a:rPr lang="ru-RU" dirty="0" smtClean="0"/>
              <a:t>..</a:t>
            </a:r>
          </a:p>
          <a:p>
            <a:pPr algn="ctr">
              <a:buNone/>
            </a:pPr>
            <a:r>
              <a:rPr lang="ru-RU" dirty="0" err="1" smtClean="0"/>
              <a:t>Бэйэбин</a:t>
            </a:r>
            <a:r>
              <a:rPr lang="ru-RU" dirty="0" smtClean="0"/>
              <a:t> </a:t>
            </a:r>
            <a:r>
              <a:rPr lang="ru-RU" dirty="0" err="1" smtClean="0"/>
              <a:t>сыаналанабын</a:t>
            </a:r>
            <a:r>
              <a:rPr lang="ru-RU" dirty="0" smtClean="0"/>
              <a:t>…</a:t>
            </a:r>
          </a:p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0304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0"/>
            <a:ext cx="9753600" cy="68961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381000"/>
            <a:ext cx="8305800" cy="5791199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b="1" dirty="0" err="1" smtClean="0"/>
              <a:t>Бастакы</a:t>
            </a:r>
            <a:r>
              <a:rPr lang="ru-RU" b="1" dirty="0" smtClean="0"/>
              <a:t> </a:t>
            </a:r>
            <a:r>
              <a:rPr lang="ru-RU" b="1" dirty="0" err="1" smtClean="0"/>
              <a:t>ньыма</a:t>
            </a:r>
            <a:r>
              <a:rPr lang="ru-RU" dirty="0" smtClean="0"/>
              <a:t>. </a:t>
            </a:r>
            <a:r>
              <a:rPr lang="ru-RU" dirty="0" err="1" smtClean="0"/>
              <a:t>Чыыьыланы</a:t>
            </a:r>
            <a:r>
              <a:rPr lang="ru-RU" dirty="0" smtClean="0"/>
              <a:t> </a:t>
            </a:r>
            <a:r>
              <a:rPr lang="ru-RU" dirty="0" err="1" smtClean="0"/>
              <a:t>чаастарынан</a:t>
            </a:r>
            <a:r>
              <a:rPr lang="ru-RU" dirty="0" smtClean="0"/>
              <a:t> ко5урэтэбит. </a:t>
            </a:r>
          </a:p>
          <a:p>
            <a:pPr lvl="0">
              <a:spcBef>
                <a:spcPts val="0"/>
              </a:spcBef>
              <a:buNone/>
            </a:pPr>
            <a:r>
              <a:rPr lang="ru-RU" dirty="0" err="1" smtClean="0"/>
              <a:t>Бастаан</a:t>
            </a:r>
            <a:r>
              <a:rPr lang="ru-RU" dirty="0" smtClean="0"/>
              <a:t> 10тахсарын </a:t>
            </a:r>
            <a:r>
              <a:rPr lang="ru-RU" dirty="0" err="1" smtClean="0"/>
              <a:t>курдук</a:t>
            </a:r>
            <a:r>
              <a:rPr lang="ru-RU" dirty="0" smtClean="0"/>
              <a:t> ко5урэтэбит.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12-2=10</a:t>
            </a:r>
          </a:p>
          <a:p>
            <a:pPr lvl="0">
              <a:spcBef>
                <a:spcPts val="0"/>
              </a:spcBef>
              <a:buNone/>
            </a:pP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аата</a:t>
            </a:r>
            <a:r>
              <a:rPr lang="ru-RU" dirty="0" smtClean="0"/>
              <a:t>, 5чыыьыла </a:t>
            </a:r>
            <a:r>
              <a:rPr lang="ru-RU" dirty="0" err="1" smtClean="0"/>
              <a:t>састаабыттан</a:t>
            </a:r>
            <a:r>
              <a:rPr lang="ru-RU" dirty="0" smtClean="0"/>
              <a:t>  2-ни ко5урэтэбит, </a:t>
            </a:r>
            <a:r>
              <a:rPr lang="ru-RU" dirty="0" err="1" smtClean="0"/>
              <a:t>онтон</a:t>
            </a:r>
            <a:r>
              <a:rPr lang="ru-RU" dirty="0" smtClean="0"/>
              <a:t> </a:t>
            </a:r>
            <a:r>
              <a:rPr lang="ru-RU" dirty="0" err="1" smtClean="0"/>
              <a:t>оссо</a:t>
            </a:r>
            <a:r>
              <a:rPr lang="ru-RU" dirty="0" smtClean="0"/>
              <a:t> 3-ьу ко5урэтэбит: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10-3=7</a:t>
            </a:r>
          </a:p>
          <a:p>
            <a:pPr>
              <a:spcBef>
                <a:spcPts val="0"/>
              </a:spcBef>
              <a:buNone/>
            </a:pPr>
            <a:r>
              <a:rPr lang="ru-RU" dirty="0" err="1" smtClean="0"/>
              <a:t>Кылгастык</a:t>
            </a:r>
            <a:r>
              <a:rPr lang="ru-RU" dirty="0" smtClean="0"/>
              <a:t>  </a:t>
            </a:r>
            <a:r>
              <a:rPr lang="ru-RU" dirty="0" err="1" smtClean="0"/>
              <a:t>маннык</a:t>
            </a:r>
            <a:r>
              <a:rPr lang="ru-RU" dirty="0" smtClean="0"/>
              <a:t> </a:t>
            </a:r>
            <a:r>
              <a:rPr lang="ru-RU" dirty="0" err="1" smtClean="0"/>
              <a:t>суруйуохха</a:t>
            </a:r>
            <a:r>
              <a:rPr lang="ru-RU" dirty="0" smtClean="0"/>
              <a:t> </a:t>
            </a:r>
            <a:r>
              <a:rPr lang="ru-RU" dirty="0" err="1" smtClean="0"/>
              <a:t>соп</a:t>
            </a:r>
            <a:r>
              <a:rPr lang="ru-RU" dirty="0" smtClean="0"/>
              <a:t>: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12-5=7 </a:t>
            </a:r>
            <a:r>
              <a:rPr lang="ru-RU" dirty="0" err="1" smtClean="0"/>
              <a:t>эбэтэр</a:t>
            </a:r>
            <a:r>
              <a:rPr lang="ru-RU" dirty="0" smtClean="0"/>
              <a:t> </a:t>
            </a:r>
            <a:r>
              <a:rPr lang="ru-RU" dirty="0" err="1" smtClean="0"/>
              <a:t>маннык</a:t>
            </a:r>
            <a:r>
              <a:rPr lang="ru-RU" dirty="0" smtClean="0"/>
              <a:t>: </a:t>
            </a:r>
            <a:r>
              <a:rPr lang="ru-RU" dirty="0" err="1" smtClean="0"/>
              <a:t>12-5=7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2   3                                    12-2-3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 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905000" y="4724400"/>
            <a:ext cx="381000" cy="152400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1790700" y="4762500"/>
            <a:ext cx="1524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7772400" y="5867400"/>
            <a:ext cx="9906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0304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04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	</a:t>
            </a:r>
            <a:r>
              <a:rPr lang="ru-RU" b="1" dirty="0" err="1" smtClean="0"/>
              <a:t>Иккис</a:t>
            </a:r>
            <a:r>
              <a:rPr lang="ru-RU" b="1" dirty="0" smtClean="0"/>
              <a:t> </a:t>
            </a:r>
            <a:r>
              <a:rPr lang="ru-RU" b="1" dirty="0" err="1" smtClean="0"/>
              <a:t>ньыма</a:t>
            </a:r>
            <a:r>
              <a:rPr lang="ru-RU" dirty="0" smtClean="0"/>
              <a:t>. </a:t>
            </a:r>
            <a:r>
              <a:rPr lang="ru-RU" dirty="0" err="1" smtClean="0"/>
              <a:t>Оскотун</a:t>
            </a:r>
            <a:r>
              <a:rPr lang="ru-RU" dirty="0" smtClean="0"/>
              <a:t> 12чыыьыла</a:t>
            </a:r>
          </a:p>
          <a:p>
            <a:pPr>
              <a:buNone/>
            </a:pPr>
            <a:r>
              <a:rPr lang="ru-RU" dirty="0" err="1" smtClean="0"/>
              <a:t>састааба</a:t>
            </a:r>
            <a:r>
              <a:rPr lang="ru-RU" dirty="0" smtClean="0"/>
              <a:t> 5 </a:t>
            </a:r>
            <a:r>
              <a:rPr lang="ru-RU" dirty="0" err="1" smtClean="0"/>
              <a:t>уонна</a:t>
            </a:r>
            <a:r>
              <a:rPr lang="ru-RU" dirty="0" smtClean="0"/>
              <a:t> 7 </a:t>
            </a:r>
            <a:r>
              <a:rPr lang="ru-RU" dirty="0" err="1" smtClean="0"/>
              <a:t>буоларын</a:t>
            </a:r>
            <a:r>
              <a:rPr lang="ru-RU" dirty="0" smtClean="0"/>
              <a:t> </a:t>
            </a:r>
            <a:r>
              <a:rPr lang="ru-RU" dirty="0" err="1" smtClean="0"/>
              <a:t>билэр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буоллаххына</a:t>
            </a:r>
            <a:r>
              <a:rPr lang="ru-RU" dirty="0" smtClean="0"/>
              <a:t>, </a:t>
            </a:r>
            <a:r>
              <a:rPr lang="ru-RU" dirty="0" err="1" smtClean="0"/>
              <a:t>олус</a:t>
            </a:r>
            <a:r>
              <a:rPr lang="ru-RU" dirty="0" smtClean="0"/>
              <a:t> </a:t>
            </a:r>
            <a:r>
              <a:rPr lang="ru-RU" dirty="0" err="1" smtClean="0"/>
              <a:t>судургутук</a:t>
            </a:r>
            <a:r>
              <a:rPr lang="ru-RU" dirty="0" smtClean="0"/>
              <a:t> </a:t>
            </a:r>
            <a:r>
              <a:rPr lang="ru-RU" dirty="0" err="1" smtClean="0"/>
              <a:t>суоттуоххун</a:t>
            </a:r>
            <a:r>
              <a:rPr lang="ru-RU" dirty="0" smtClean="0"/>
              <a:t> </a:t>
            </a:r>
            <a:r>
              <a:rPr lang="ru-RU" dirty="0" err="1" smtClean="0"/>
              <a:t>соп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dirty="0" smtClean="0"/>
              <a:t>12-5=7,оттон 12-7=5 </a:t>
            </a:r>
          </a:p>
          <a:p>
            <a:pPr>
              <a:buNone/>
            </a:pPr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суоттааьыны</a:t>
            </a:r>
            <a:r>
              <a:rPr lang="ru-RU" dirty="0" smtClean="0"/>
              <a:t>  </a:t>
            </a:r>
            <a:r>
              <a:rPr lang="ru-RU" dirty="0" err="1" smtClean="0"/>
              <a:t>кылгастык</a:t>
            </a:r>
            <a:r>
              <a:rPr lang="ru-RU" dirty="0" smtClean="0"/>
              <a:t> </a:t>
            </a:r>
            <a:r>
              <a:rPr lang="ru-RU" dirty="0" err="1" smtClean="0"/>
              <a:t>маннык</a:t>
            </a:r>
            <a:r>
              <a:rPr lang="ru-RU" dirty="0" smtClean="0"/>
              <a:t> </a:t>
            </a:r>
            <a:r>
              <a:rPr lang="ru-RU" dirty="0" err="1" smtClean="0"/>
              <a:t>эмиэ</a:t>
            </a:r>
            <a:r>
              <a:rPr lang="ru-RU" dirty="0" smtClean="0"/>
              <a:t> </a:t>
            </a:r>
            <a:r>
              <a:rPr lang="ru-RU" dirty="0" err="1" smtClean="0"/>
              <a:t>суруйуохха</a:t>
            </a:r>
            <a:r>
              <a:rPr lang="ru-RU" dirty="0" smtClean="0"/>
              <a:t> </a:t>
            </a:r>
            <a:r>
              <a:rPr lang="ru-RU" dirty="0" err="1" smtClean="0"/>
              <a:t>соп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dirty="0" smtClean="0"/>
              <a:t> 12-5=7           12-7=5</a:t>
            </a:r>
          </a:p>
          <a:p>
            <a:pPr>
              <a:buNone/>
            </a:pPr>
            <a:r>
              <a:rPr lang="ru-RU" dirty="0" smtClean="0"/>
              <a:t>5   7               7  5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028700" y="4229100"/>
            <a:ext cx="2286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1371600" y="4191000"/>
            <a:ext cx="2286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3200400" y="4191000"/>
            <a:ext cx="1524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3390900" y="4229100"/>
            <a:ext cx="2286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трелка влево 8">
            <a:hlinkClick r:id="rId3" action="ppaction://hlinksldjump"/>
          </p:cNvPr>
          <p:cNvSpPr/>
          <p:nvPr/>
        </p:nvSpPr>
        <p:spPr>
          <a:xfrm>
            <a:off x="7772400" y="5943600"/>
            <a:ext cx="9144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21</TotalTime>
  <Words>114</Words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</vt:lpstr>
      <vt:lpstr>20 иьинэн суоттаныллар дьайыылар ньымалара</vt:lpstr>
      <vt:lpstr>Бу дьайыылары суоттаан. Уонна икки группа5а араартаан.</vt:lpstr>
      <vt:lpstr>Слайд 3</vt:lpstr>
      <vt:lpstr>Эьиги санаа5ытыгар хас ньыманан суоттаан коруоххэ собуй?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иьинэн суоттаныллар дьайыылар ньымалара</dc:title>
  <dc:creator>студент</dc:creator>
  <cp:lastModifiedBy>note</cp:lastModifiedBy>
  <cp:revision>4</cp:revision>
  <dcterms:created xsi:type="dcterms:W3CDTF">2017-05-18T02:56:16Z</dcterms:created>
  <dcterms:modified xsi:type="dcterms:W3CDTF">2017-05-29T09:03:31Z</dcterms:modified>
</cp:coreProperties>
</file>